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media/image7.jpg" ContentType="image/png"/>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3" r:id="rId1"/>
    <p:sldMasterId id="2147483813" r:id="rId2"/>
  </p:sldMasterIdLst>
  <p:sldIdLst>
    <p:sldId id="256" r:id="rId3"/>
    <p:sldId id="257" r:id="rId4"/>
    <p:sldId id="261" r:id="rId5"/>
    <p:sldId id="258" r:id="rId6"/>
    <p:sldId id="259" r:id="rId7"/>
    <p:sldId id="260" r:id="rId8"/>
    <p:sldId id="265" r:id="rId9"/>
    <p:sldId id="262" r:id="rId10"/>
    <p:sldId id="266" r:id="rId11"/>
    <p:sldId id="267" r:id="rId12"/>
    <p:sldId id="268"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08" d="100"/>
          <a:sy n="108" d="100"/>
        </p:scale>
        <p:origin x="654"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microsoft.com/office/2016/11/relationships/changesInfo" Target="changesInfos/changesInfo1.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viewProps" Target="viewProps.xml"/><Relationship Id="rId10" Type="http://schemas.openxmlformats.org/officeDocument/2006/relationships/slide" Target="slides/slide8.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ma G" userId="1f5eeca4e6fe0fcd" providerId="LiveId" clId="{4D48FD5B-3CFE-45FA-8105-5006D89ED366}"/>
    <pc:docChg chg="modSld">
      <pc:chgData name="Mama G" userId="1f5eeca4e6fe0fcd" providerId="LiveId" clId="{4D48FD5B-3CFE-45FA-8105-5006D89ED366}" dt="2022-01-04T19:59:44.980" v="0" actId="14100"/>
      <pc:docMkLst>
        <pc:docMk/>
      </pc:docMkLst>
      <pc:sldChg chg="modSp mod">
        <pc:chgData name="Mama G" userId="1f5eeca4e6fe0fcd" providerId="LiveId" clId="{4D48FD5B-3CFE-45FA-8105-5006D89ED366}" dt="2022-01-04T19:59:44.980" v="0" actId="14100"/>
        <pc:sldMkLst>
          <pc:docMk/>
          <pc:sldMk cId="1560214878" sldId="259"/>
        </pc:sldMkLst>
        <pc:picChg chg="mod">
          <ac:chgData name="Mama G" userId="1f5eeca4e6fe0fcd" providerId="LiveId" clId="{4D48FD5B-3CFE-45FA-8105-5006D89ED366}" dt="2022-01-04T19:59:44.980" v="0" actId="14100"/>
          <ac:picMkLst>
            <pc:docMk/>
            <pc:sldMk cId="1560214878" sldId="259"/>
            <ac:picMk id="4" creationId="{1FBE7F2D-D6B8-4912-94C3-975EAADF5271}"/>
          </ac:picMkLst>
        </pc:picChg>
      </pc:sldChg>
    </pc:docChg>
  </pc:docChgLst>
  <pc:docChgLst>
    <pc:chgData name="Mama G" userId="1f5eeca4e6fe0fcd" providerId="LiveId" clId="{FD549226-326F-46E5-AA56-602B9C6E3DC6}"/>
    <pc:docChg chg="modSld">
      <pc:chgData name="Mama G" userId="1f5eeca4e6fe0fcd" providerId="LiveId" clId="{FD549226-326F-46E5-AA56-602B9C6E3DC6}" dt="2021-12-01T15:21:03.572" v="3" actId="1076"/>
      <pc:docMkLst>
        <pc:docMk/>
      </pc:docMkLst>
      <pc:sldChg chg="modSp mod">
        <pc:chgData name="Mama G" userId="1f5eeca4e6fe0fcd" providerId="LiveId" clId="{FD549226-326F-46E5-AA56-602B9C6E3DC6}" dt="2021-12-01T15:21:03.572" v="3" actId="1076"/>
        <pc:sldMkLst>
          <pc:docMk/>
          <pc:sldMk cId="1560214878" sldId="259"/>
        </pc:sldMkLst>
        <pc:picChg chg="mod">
          <ac:chgData name="Mama G" userId="1f5eeca4e6fe0fcd" providerId="LiveId" clId="{FD549226-326F-46E5-AA56-602B9C6E3DC6}" dt="2021-12-01T15:21:03.572" v="3" actId="1076"/>
          <ac:picMkLst>
            <pc:docMk/>
            <pc:sldMk cId="1560214878" sldId="259"/>
            <ac:picMk id="4" creationId="{1FBE7F2D-D6B8-4912-94C3-975EAADF5271}"/>
          </ac:picMkLst>
        </pc:picChg>
        <pc:picChg chg="mod">
          <ac:chgData name="Mama G" userId="1f5eeca4e6fe0fcd" providerId="LiveId" clId="{FD549226-326F-46E5-AA56-602B9C6E3DC6}" dt="2021-12-01T15:19:39.521" v="0" actId="1076"/>
          <ac:picMkLst>
            <pc:docMk/>
            <pc:sldMk cId="1560214878" sldId="259"/>
            <ac:picMk id="5" creationId="{579D856D-F385-405E-BFFF-D19C15972E69}"/>
          </ac:picMkLst>
        </pc:picChg>
      </pc:sldChg>
    </pc:docChg>
  </pc:docChgLst>
  <pc:docChgLst>
    <pc:chgData name="Mama G" userId="1f5eeca4e6fe0fcd" providerId="LiveId" clId="{6AAA6D8F-E76F-48EB-8C9F-E0C12C2F9D1D}"/>
    <pc:docChg chg="undo redo custSel addSld delSld modSld sldOrd">
      <pc:chgData name="Mama G" userId="1f5eeca4e6fe0fcd" providerId="LiveId" clId="{6AAA6D8F-E76F-48EB-8C9F-E0C12C2F9D1D}" dt="2021-10-04T14:26:42.407" v="8986" actId="1076"/>
      <pc:docMkLst>
        <pc:docMk/>
      </pc:docMkLst>
      <pc:sldChg chg="addSp delSp modSp mod delDesignElem">
        <pc:chgData name="Mama G" userId="1f5eeca4e6fe0fcd" providerId="LiveId" clId="{6AAA6D8F-E76F-48EB-8C9F-E0C12C2F9D1D}" dt="2021-09-25T14:31:28.212" v="48" actId="20577"/>
        <pc:sldMkLst>
          <pc:docMk/>
          <pc:sldMk cId="1274590549" sldId="256"/>
        </pc:sldMkLst>
        <pc:spChg chg="mod">
          <ac:chgData name="Mama G" userId="1f5eeca4e6fe0fcd" providerId="LiveId" clId="{6AAA6D8F-E76F-48EB-8C9F-E0C12C2F9D1D}" dt="2021-09-25T14:30:24.263" v="17" actId="27636"/>
          <ac:spMkLst>
            <pc:docMk/>
            <pc:sldMk cId="1274590549" sldId="256"/>
            <ac:spMk id="2" creationId="{1096BC2E-A318-4072-B97C-5CD1B9554C38}"/>
          </ac:spMkLst>
        </pc:spChg>
        <pc:spChg chg="mod">
          <ac:chgData name="Mama G" userId="1f5eeca4e6fe0fcd" providerId="LiveId" clId="{6AAA6D8F-E76F-48EB-8C9F-E0C12C2F9D1D}" dt="2021-09-25T14:31:03.460" v="24" actId="20577"/>
          <ac:spMkLst>
            <pc:docMk/>
            <pc:sldMk cId="1274590549" sldId="256"/>
            <ac:spMk id="3" creationId="{503037C0-DCFE-4A09-91D3-1B1469811C18}"/>
          </ac:spMkLst>
        </pc:spChg>
        <pc:spChg chg="add mod">
          <ac:chgData name="Mama G" userId="1f5eeca4e6fe0fcd" providerId="LiveId" clId="{6AAA6D8F-E76F-48EB-8C9F-E0C12C2F9D1D}" dt="2021-09-25T14:31:28.212" v="48" actId="20577"/>
          <ac:spMkLst>
            <pc:docMk/>
            <pc:sldMk cId="1274590549" sldId="256"/>
            <ac:spMk id="5" creationId="{BB09E6A1-9491-4581-A449-79A369A32CEB}"/>
          </ac:spMkLst>
        </pc:spChg>
        <pc:spChg chg="del">
          <ac:chgData name="Mama G" userId="1f5eeca4e6fe0fcd" providerId="LiveId" clId="{6AAA6D8F-E76F-48EB-8C9F-E0C12C2F9D1D}" dt="2021-09-25T14:30:00.939" v="7"/>
          <ac:spMkLst>
            <pc:docMk/>
            <pc:sldMk cId="1274590549" sldId="256"/>
            <ac:spMk id="9" creationId="{F3CEB4D1-AA3F-4A8F-8207-6E71EC12C51C}"/>
          </ac:spMkLst>
        </pc:spChg>
        <pc:spChg chg="del">
          <ac:chgData name="Mama G" userId="1f5eeca4e6fe0fcd" providerId="LiveId" clId="{6AAA6D8F-E76F-48EB-8C9F-E0C12C2F9D1D}" dt="2021-09-25T14:30:00.939" v="7"/>
          <ac:spMkLst>
            <pc:docMk/>
            <pc:sldMk cId="1274590549" sldId="256"/>
            <ac:spMk id="11" creationId="{EED8D03E-F375-4E67-B932-FF9B007BB420}"/>
          </ac:spMkLst>
        </pc:spChg>
      </pc:sldChg>
      <pc:sldChg chg="addSp delSp modSp new mod setBg setClrOvrMap delDesignElem">
        <pc:chgData name="Mama G" userId="1f5eeca4e6fe0fcd" providerId="LiveId" clId="{6AAA6D8F-E76F-48EB-8C9F-E0C12C2F9D1D}" dt="2021-09-28T13:53:59.455" v="3882" actId="20577"/>
        <pc:sldMkLst>
          <pc:docMk/>
          <pc:sldMk cId="360667704" sldId="257"/>
        </pc:sldMkLst>
        <pc:spChg chg="mod">
          <ac:chgData name="Mama G" userId="1f5eeca4e6fe0fcd" providerId="LiveId" clId="{6AAA6D8F-E76F-48EB-8C9F-E0C12C2F9D1D}" dt="2021-09-28T13:53:35.287" v="3871" actId="255"/>
          <ac:spMkLst>
            <pc:docMk/>
            <pc:sldMk cId="360667704" sldId="257"/>
            <ac:spMk id="2" creationId="{9EF4A0C4-9AD1-4052-AA12-0F9C83E25AC0}"/>
          </ac:spMkLst>
        </pc:spChg>
        <pc:spChg chg="mod ord">
          <ac:chgData name="Mama G" userId="1f5eeca4e6fe0fcd" providerId="LiveId" clId="{6AAA6D8F-E76F-48EB-8C9F-E0C12C2F9D1D}" dt="2021-09-28T13:53:59.455" v="3882" actId="20577"/>
          <ac:spMkLst>
            <pc:docMk/>
            <pc:sldMk cId="360667704" sldId="257"/>
            <ac:spMk id="3" creationId="{91961C8B-ED5B-40C5-9FC3-293AA6A1A22B}"/>
          </ac:spMkLst>
        </pc:spChg>
        <pc:spChg chg="add del">
          <ac:chgData name="Mama G" userId="1f5eeca4e6fe0fcd" providerId="LiveId" clId="{6AAA6D8F-E76F-48EB-8C9F-E0C12C2F9D1D}" dt="2021-09-25T14:30:34.302" v="20" actId="26606"/>
          <ac:spMkLst>
            <pc:docMk/>
            <pc:sldMk cId="360667704" sldId="257"/>
            <ac:spMk id="5" creationId="{B61375F2-60B1-44ED-B60A-019C4BD5A62A}"/>
          </ac:spMkLst>
        </pc:spChg>
        <pc:spChg chg="add del">
          <ac:chgData name="Mama G" userId="1f5eeca4e6fe0fcd" providerId="LiveId" clId="{6AAA6D8F-E76F-48EB-8C9F-E0C12C2F9D1D}" dt="2021-09-25T14:30:14.107" v="11"/>
          <ac:spMkLst>
            <pc:docMk/>
            <pc:sldMk cId="360667704" sldId="257"/>
            <ac:spMk id="8" creationId="{BC052280-388E-4151-A1EB-5236D4FCCA28}"/>
          </ac:spMkLst>
        </pc:spChg>
        <pc:spChg chg="add del">
          <ac:chgData name="Mama G" userId="1f5eeca4e6fe0fcd" providerId="LiveId" clId="{6AAA6D8F-E76F-48EB-8C9F-E0C12C2F9D1D}" dt="2021-09-25T14:30:35.773" v="22" actId="26606"/>
          <ac:spMkLst>
            <pc:docMk/>
            <pc:sldMk cId="360667704" sldId="257"/>
            <ac:spMk id="52" creationId="{E978A47D-4F17-40FE-AB70-7AF78A9575EB}"/>
          </ac:spMkLst>
        </pc:spChg>
        <pc:spChg chg="add del">
          <ac:chgData name="Mama G" userId="1f5eeca4e6fe0fcd" providerId="LiveId" clId="{6AAA6D8F-E76F-48EB-8C9F-E0C12C2F9D1D}" dt="2021-09-28T13:53:02.394" v="3862" actId="26606"/>
          <ac:spMkLst>
            <pc:docMk/>
            <pc:sldMk cId="360667704" sldId="257"/>
            <ac:spMk id="55" creationId="{66D4F5BA-1D71-49B2-8A7F-6B4EB94D7265}"/>
          </ac:spMkLst>
        </pc:spChg>
        <pc:spChg chg="add del">
          <ac:chgData name="Mama G" userId="1f5eeca4e6fe0fcd" providerId="LiveId" clId="{6AAA6D8F-E76F-48EB-8C9F-E0C12C2F9D1D}" dt="2021-09-28T13:53:02.394" v="3862" actId="26606"/>
          <ac:spMkLst>
            <pc:docMk/>
            <pc:sldMk cId="360667704" sldId="257"/>
            <ac:spMk id="73" creationId="{9775AF3B-5284-4B97-9BB7-55C6FB3699C2}"/>
          </ac:spMkLst>
        </pc:spChg>
        <pc:spChg chg="add del">
          <ac:chgData name="Mama G" userId="1f5eeca4e6fe0fcd" providerId="LiveId" clId="{6AAA6D8F-E76F-48EB-8C9F-E0C12C2F9D1D}" dt="2021-09-28T13:53:04.652" v="3864" actId="26606"/>
          <ac:spMkLst>
            <pc:docMk/>
            <pc:sldMk cId="360667704" sldId="257"/>
            <ac:spMk id="79" creationId="{046B922C-5BA7-4973-B12F-71A509E4BF13}"/>
          </ac:spMkLst>
        </pc:spChg>
        <pc:spChg chg="add del">
          <ac:chgData name="Mama G" userId="1f5eeca4e6fe0fcd" providerId="LiveId" clId="{6AAA6D8F-E76F-48EB-8C9F-E0C12C2F9D1D}" dt="2021-09-28T13:53:04.652" v="3864" actId="26606"/>
          <ac:spMkLst>
            <pc:docMk/>
            <pc:sldMk cId="360667704" sldId="257"/>
            <ac:spMk id="85" creationId="{F2B1468C-8227-4785-8776-7BDBDDF08F85}"/>
          </ac:spMkLst>
        </pc:spChg>
        <pc:grpChg chg="add del">
          <ac:chgData name="Mama G" userId="1f5eeca4e6fe0fcd" providerId="LiveId" clId="{6AAA6D8F-E76F-48EB-8C9F-E0C12C2F9D1D}" dt="2021-09-25T14:30:34.302" v="20" actId="26606"/>
          <ac:grpSpMkLst>
            <pc:docMk/>
            <pc:sldMk cId="360667704" sldId="257"/>
            <ac:grpSpMk id="6" creationId="{4ADB9295-9645-4BF2-ADFD-75800B7FAD06}"/>
          </ac:grpSpMkLst>
        </pc:grpChg>
        <pc:grpChg chg="add del">
          <ac:chgData name="Mama G" userId="1f5eeca4e6fe0fcd" providerId="LiveId" clId="{6AAA6D8F-E76F-48EB-8C9F-E0C12C2F9D1D}" dt="2021-09-28T13:52:59.868" v="3860" actId="26606"/>
          <ac:grpSpMkLst>
            <pc:docMk/>
            <pc:sldMk cId="360667704" sldId="257"/>
            <ac:grpSpMk id="7" creationId="{9AE4726C-1831-4FE3-9A11-227F0DC2F0BC}"/>
          </ac:grpSpMkLst>
        </pc:grpChg>
        <pc:grpChg chg="add del">
          <ac:chgData name="Mama G" userId="1f5eeca4e6fe0fcd" providerId="LiveId" clId="{6AAA6D8F-E76F-48EB-8C9F-E0C12C2F9D1D}" dt="2021-09-28T13:53:02.394" v="3862" actId="26606"/>
          <ac:grpSpMkLst>
            <pc:docMk/>
            <pc:sldMk cId="360667704" sldId="257"/>
            <ac:grpSpMk id="12" creationId="{A0F1F7ED-DA39-478F-85DA-317DE08941E8}"/>
          </ac:grpSpMkLst>
        </pc:grpChg>
        <pc:grpChg chg="add del">
          <ac:chgData name="Mama G" userId="1f5eeca4e6fe0fcd" providerId="LiveId" clId="{6AAA6D8F-E76F-48EB-8C9F-E0C12C2F9D1D}" dt="2021-09-28T13:52:59.868" v="3860" actId="26606"/>
          <ac:grpSpMkLst>
            <pc:docMk/>
            <pc:sldMk cId="360667704" sldId="257"/>
            <ac:grpSpMk id="14" creationId="{E916825F-759B-4F1A-BA80-AF7137691EC5}"/>
          </ac:grpSpMkLst>
        </pc:grpChg>
        <pc:grpChg chg="add del">
          <ac:chgData name="Mama G" userId="1f5eeca4e6fe0fcd" providerId="LiveId" clId="{6AAA6D8F-E76F-48EB-8C9F-E0C12C2F9D1D}" dt="2021-09-25T14:30:34.302" v="20" actId="26606"/>
          <ac:grpSpMkLst>
            <pc:docMk/>
            <pc:sldMk cId="360667704" sldId="257"/>
            <ac:grpSpMk id="39" creationId="{B485B3F6-654D-4842-A2DE-677D12FED460}"/>
          </ac:grpSpMkLst>
        </pc:grpChg>
        <pc:grpChg chg="add del">
          <ac:chgData name="Mama G" userId="1f5eeca4e6fe0fcd" providerId="LiveId" clId="{6AAA6D8F-E76F-48EB-8C9F-E0C12C2F9D1D}" dt="2021-09-25T14:30:35.773" v="22" actId="26606"/>
          <ac:grpSpMkLst>
            <pc:docMk/>
            <pc:sldMk cId="360667704" sldId="257"/>
            <ac:grpSpMk id="41" creationId="{F4E035BE-9FF4-43D3-BC25-CF582D7FF85E}"/>
          </ac:grpSpMkLst>
        </pc:grpChg>
        <pc:grpChg chg="add del">
          <ac:chgData name="Mama G" userId="1f5eeca4e6fe0fcd" providerId="LiveId" clId="{6AAA6D8F-E76F-48EB-8C9F-E0C12C2F9D1D}" dt="2021-09-25T14:30:35.773" v="22" actId="26606"/>
          <ac:grpSpMkLst>
            <pc:docMk/>
            <pc:sldMk cId="360667704" sldId="257"/>
            <ac:grpSpMk id="53" creationId="{85BE3A7E-6A3F-401E-A025-BBB8FDB8DD30}"/>
          </ac:grpSpMkLst>
        </pc:grpChg>
        <pc:grpChg chg="add del">
          <ac:chgData name="Mama G" userId="1f5eeca4e6fe0fcd" providerId="LiveId" clId="{6AAA6D8F-E76F-48EB-8C9F-E0C12C2F9D1D}" dt="2021-09-28T13:53:04.652" v="3864" actId="26606"/>
          <ac:grpSpMkLst>
            <pc:docMk/>
            <pc:sldMk cId="360667704" sldId="257"/>
            <ac:grpSpMk id="80" creationId="{96D34D8D-9EE9-4659-8C22-7551A95F96FA}"/>
          </ac:grpSpMkLst>
        </pc:grpChg>
        <pc:picChg chg="add mod">
          <ac:chgData name="Mama G" userId="1f5eeca4e6fe0fcd" providerId="LiveId" clId="{6AAA6D8F-E76F-48EB-8C9F-E0C12C2F9D1D}" dt="2021-09-28T13:53:04.657" v="3865" actId="26606"/>
          <ac:picMkLst>
            <pc:docMk/>
            <pc:sldMk cId="360667704" sldId="257"/>
            <ac:picMk id="5" creationId="{F69FF609-E9D7-42BC-AE75-B18E7CC92015}"/>
          </ac:picMkLst>
        </pc:picChg>
        <pc:picChg chg="add del">
          <ac:chgData name="Mama G" userId="1f5eeca4e6fe0fcd" providerId="LiveId" clId="{6AAA6D8F-E76F-48EB-8C9F-E0C12C2F9D1D}" dt="2021-09-28T13:53:02.394" v="3862" actId="26606"/>
          <ac:picMkLst>
            <pc:docMk/>
            <pc:sldMk cId="360667704" sldId="257"/>
            <ac:picMk id="77" creationId="{1B17CCE2-CEEF-40CA-8C4D-0DC2DCA78A23}"/>
          </ac:picMkLst>
        </pc:picChg>
        <pc:picChg chg="add del">
          <ac:chgData name="Mama G" userId="1f5eeca4e6fe0fcd" providerId="LiveId" clId="{6AAA6D8F-E76F-48EB-8C9F-E0C12C2F9D1D}" dt="2021-09-28T13:53:04.652" v="3864" actId="26606"/>
          <ac:picMkLst>
            <pc:docMk/>
            <pc:sldMk cId="360667704" sldId="257"/>
            <ac:picMk id="84" creationId="{2FB01CCF-839B-4126-9BF9-132C64D8A1AA}"/>
          </ac:picMkLst>
        </pc:picChg>
        <pc:cxnChg chg="add del">
          <ac:chgData name="Mama G" userId="1f5eeca4e6fe0fcd" providerId="LiveId" clId="{6AAA6D8F-E76F-48EB-8C9F-E0C12C2F9D1D}" dt="2021-09-25T14:30:14.107" v="11"/>
          <ac:cxnSpMkLst>
            <pc:docMk/>
            <pc:sldMk cId="360667704" sldId="257"/>
            <ac:cxnSpMk id="10" creationId="{744251C3-E720-4363-8AF0-20AD319374F0}"/>
          </ac:cxnSpMkLst>
        </pc:cxnChg>
        <pc:cxnChg chg="add del">
          <ac:chgData name="Mama G" userId="1f5eeca4e6fe0fcd" providerId="LiveId" clId="{6AAA6D8F-E76F-48EB-8C9F-E0C12C2F9D1D}" dt="2021-09-25T14:30:35.773" v="22" actId="26606"/>
          <ac:cxnSpMkLst>
            <pc:docMk/>
            <pc:sldMk cId="360667704" sldId="257"/>
            <ac:cxnSpMk id="54" creationId="{085ECEC0-FF5D-4348-92C7-1EA7C61E770C}"/>
          </ac:cxnSpMkLst>
        </pc:cxnChg>
      </pc:sldChg>
      <pc:sldChg chg="addSp delSp modSp new mod setBg setClrOvrMap">
        <pc:chgData name="Mama G" userId="1f5eeca4e6fe0fcd" providerId="LiveId" clId="{6AAA6D8F-E76F-48EB-8C9F-E0C12C2F9D1D}" dt="2021-10-02T01:18:26.049" v="8985" actId="1076"/>
        <pc:sldMkLst>
          <pc:docMk/>
          <pc:sldMk cId="3550327611" sldId="258"/>
        </pc:sldMkLst>
        <pc:spChg chg="mod">
          <ac:chgData name="Mama G" userId="1f5eeca4e6fe0fcd" providerId="LiveId" clId="{6AAA6D8F-E76F-48EB-8C9F-E0C12C2F9D1D}" dt="2021-10-02T01:18:26.049" v="8985" actId="1076"/>
          <ac:spMkLst>
            <pc:docMk/>
            <pc:sldMk cId="3550327611" sldId="258"/>
            <ac:spMk id="2" creationId="{69F6818D-42BE-44D9-8361-0D3820665409}"/>
          </ac:spMkLst>
        </pc:spChg>
        <pc:spChg chg="del mod">
          <ac:chgData name="Mama G" userId="1f5eeca4e6fe0fcd" providerId="LiveId" clId="{6AAA6D8F-E76F-48EB-8C9F-E0C12C2F9D1D}" dt="2021-09-27T23:21:56.194" v="3400" actId="931"/>
          <ac:spMkLst>
            <pc:docMk/>
            <pc:sldMk cId="3550327611" sldId="258"/>
            <ac:spMk id="3" creationId="{8DC60538-5A63-4CFE-953F-757AA2AA84CA}"/>
          </ac:spMkLst>
        </pc:spChg>
        <pc:spChg chg="add del">
          <ac:chgData name="Mama G" userId="1f5eeca4e6fe0fcd" providerId="LiveId" clId="{6AAA6D8F-E76F-48EB-8C9F-E0C12C2F9D1D}" dt="2021-09-27T23:22:40.172" v="3409" actId="26606"/>
          <ac:spMkLst>
            <pc:docMk/>
            <pc:sldMk cId="3550327611" sldId="258"/>
            <ac:spMk id="9" creationId="{4B3F5339-E2A8-4121-B9B9-783DEC136C2C}"/>
          </ac:spMkLst>
        </pc:spChg>
        <pc:spChg chg="add del">
          <ac:chgData name="Mama G" userId="1f5eeca4e6fe0fcd" providerId="LiveId" clId="{6AAA6D8F-E76F-48EB-8C9F-E0C12C2F9D1D}" dt="2021-09-27T23:22:40.172" v="3409" actId="26606"/>
          <ac:spMkLst>
            <pc:docMk/>
            <pc:sldMk cId="3550327611" sldId="258"/>
            <ac:spMk id="12" creationId="{3CBA50DB-DBC7-4B6E-B3C1-8FF1EA519791}"/>
          </ac:spMkLst>
        </pc:spChg>
        <pc:spChg chg="add del">
          <ac:chgData name="Mama G" userId="1f5eeca4e6fe0fcd" providerId="LiveId" clId="{6AAA6D8F-E76F-48EB-8C9F-E0C12C2F9D1D}" dt="2021-09-27T23:22:40.172" v="3409" actId="26606"/>
          <ac:spMkLst>
            <pc:docMk/>
            <pc:sldMk cId="3550327611" sldId="258"/>
            <ac:spMk id="57" creationId="{A1351C6B-7343-451F-AB4A-1CE294A4E927}"/>
          </ac:spMkLst>
        </pc:spChg>
        <pc:spChg chg="add del">
          <ac:chgData name="Mama G" userId="1f5eeca4e6fe0fcd" providerId="LiveId" clId="{6AAA6D8F-E76F-48EB-8C9F-E0C12C2F9D1D}" dt="2021-09-27T23:22:57.983" v="3414" actId="26606"/>
          <ac:spMkLst>
            <pc:docMk/>
            <pc:sldMk cId="3550327611" sldId="258"/>
            <ac:spMk id="59" creationId="{C2E4E997-8672-4FFD-B8EC-9932A8E4714B}"/>
          </ac:spMkLst>
        </pc:spChg>
        <pc:spChg chg="add mod ord">
          <ac:chgData name="Mama G" userId="1f5eeca4e6fe0fcd" providerId="LiveId" clId="{6AAA6D8F-E76F-48EB-8C9F-E0C12C2F9D1D}" dt="2021-09-28T13:54:20.899" v="3884" actId="123"/>
          <ac:spMkLst>
            <pc:docMk/>
            <pc:sldMk cId="3550327611" sldId="258"/>
            <ac:spMk id="61" creationId="{8DBA184F-6953-4D22-8FF8-DEF326E2058A}"/>
          </ac:spMkLst>
        </pc:spChg>
        <pc:spChg chg="add">
          <ac:chgData name="Mama G" userId="1f5eeca4e6fe0fcd" providerId="LiveId" clId="{6AAA6D8F-E76F-48EB-8C9F-E0C12C2F9D1D}" dt="2021-09-27T23:24:22.125" v="3571" actId="26606"/>
          <ac:spMkLst>
            <pc:docMk/>
            <pc:sldMk cId="3550327611" sldId="258"/>
            <ac:spMk id="63" creationId="{6697F791-5FFA-4164-899F-EB52EA72B024}"/>
          </ac:spMkLst>
        </pc:spChg>
        <pc:spChg chg="add del">
          <ac:chgData name="Mama G" userId="1f5eeca4e6fe0fcd" providerId="LiveId" clId="{6AAA6D8F-E76F-48EB-8C9F-E0C12C2F9D1D}" dt="2021-09-27T23:23:16.664" v="3419" actId="26606"/>
          <ac:spMkLst>
            <pc:docMk/>
            <pc:sldMk cId="3550327611" sldId="258"/>
            <ac:spMk id="66" creationId="{3CBA50DB-DBC7-4B6E-B3C1-8FF1EA519791}"/>
          </ac:spMkLst>
        </pc:spChg>
        <pc:spChg chg="add">
          <ac:chgData name="Mama G" userId="1f5eeca4e6fe0fcd" providerId="LiveId" clId="{6AAA6D8F-E76F-48EB-8C9F-E0C12C2F9D1D}" dt="2021-09-27T23:24:22.125" v="3571" actId="26606"/>
          <ac:spMkLst>
            <pc:docMk/>
            <pc:sldMk cId="3550327611" sldId="258"/>
            <ac:spMk id="70" creationId="{B773AB25-A422-41AA-9737-5E04C1966DE1}"/>
          </ac:spMkLst>
        </pc:spChg>
        <pc:spChg chg="add del">
          <ac:chgData name="Mama G" userId="1f5eeca4e6fe0fcd" providerId="LiveId" clId="{6AAA6D8F-E76F-48EB-8C9F-E0C12C2F9D1D}" dt="2021-09-27T23:23:16.664" v="3419" actId="26606"/>
          <ac:spMkLst>
            <pc:docMk/>
            <pc:sldMk cId="3550327611" sldId="258"/>
            <ac:spMk id="111" creationId="{A1351C6B-7343-451F-AB4A-1CE294A4E927}"/>
          </ac:spMkLst>
        </pc:spChg>
        <pc:grpChg chg="add del">
          <ac:chgData name="Mama G" userId="1f5eeca4e6fe0fcd" providerId="LiveId" clId="{6AAA6D8F-E76F-48EB-8C9F-E0C12C2F9D1D}" dt="2021-09-27T23:22:40.172" v="3409" actId="26606"/>
          <ac:grpSpMkLst>
            <pc:docMk/>
            <pc:sldMk cId="3550327611" sldId="258"/>
            <ac:grpSpMk id="14" creationId="{1DED8FB6-AF8D-4D98-913D-E6486FEC1021}"/>
          </ac:grpSpMkLst>
        </pc:grpChg>
        <pc:grpChg chg="add del">
          <ac:chgData name="Mama G" userId="1f5eeca4e6fe0fcd" providerId="LiveId" clId="{6AAA6D8F-E76F-48EB-8C9F-E0C12C2F9D1D}" dt="2021-09-27T23:22:57.983" v="3414" actId="26606"/>
          <ac:grpSpMkLst>
            <pc:docMk/>
            <pc:sldMk cId="3550327611" sldId="258"/>
            <ac:grpSpMk id="16" creationId="{453E4DEE-E996-40F8-8635-0FF43D7348F9}"/>
          </ac:grpSpMkLst>
        </pc:grpChg>
        <pc:grpChg chg="add del">
          <ac:chgData name="Mama G" userId="1f5eeca4e6fe0fcd" providerId="LiveId" clId="{6AAA6D8F-E76F-48EB-8C9F-E0C12C2F9D1D}" dt="2021-09-27T23:23:16.664" v="3419" actId="26606"/>
          <ac:grpSpMkLst>
            <pc:docMk/>
            <pc:sldMk cId="3550327611" sldId="258"/>
            <ac:grpSpMk id="68" creationId="{1DED8FB6-AF8D-4D98-913D-E6486FEC1021}"/>
          </ac:grpSpMkLst>
        </pc:grpChg>
        <pc:grpChg chg="add">
          <ac:chgData name="Mama G" userId="1f5eeca4e6fe0fcd" providerId="LiveId" clId="{6AAA6D8F-E76F-48EB-8C9F-E0C12C2F9D1D}" dt="2021-09-27T23:24:22.125" v="3571" actId="26606"/>
          <ac:grpSpMkLst>
            <pc:docMk/>
            <pc:sldMk cId="3550327611" sldId="258"/>
            <ac:grpSpMk id="74" creationId="{6AD0D387-1584-4477-B5F8-52B50D4F2205}"/>
          </ac:grpSpMkLst>
        </pc:grpChg>
        <pc:grpChg chg="add del">
          <ac:chgData name="Mama G" userId="1f5eeca4e6fe0fcd" providerId="LiveId" clId="{6AAA6D8F-E76F-48EB-8C9F-E0C12C2F9D1D}" dt="2021-09-27T23:23:16.645" v="3418" actId="26606"/>
          <ac:grpSpMkLst>
            <pc:docMk/>
            <pc:sldMk cId="3550327611" sldId="258"/>
            <ac:grpSpMk id="116" creationId="{8E1DDAD8-1D10-4640-A034-BE90015E37B6}"/>
          </ac:grpSpMkLst>
        </pc:grpChg>
        <pc:grpChg chg="add del">
          <ac:chgData name="Mama G" userId="1f5eeca4e6fe0fcd" providerId="LiveId" clId="{6AAA6D8F-E76F-48EB-8C9F-E0C12C2F9D1D}" dt="2021-09-27T23:23:16.645" v="3418" actId="26606"/>
          <ac:grpSpMkLst>
            <pc:docMk/>
            <pc:sldMk cId="3550327611" sldId="258"/>
            <ac:grpSpMk id="120" creationId="{FD642FB6-2808-4BC5-AE0B-7302C24B78A5}"/>
          </ac:grpSpMkLst>
        </pc:grpChg>
        <pc:picChg chg="add mod ord">
          <ac:chgData name="Mama G" userId="1f5eeca4e6fe0fcd" providerId="LiveId" clId="{6AAA6D8F-E76F-48EB-8C9F-E0C12C2F9D1D}" dt="2021-09-27T23:25:18.924" v="3584" actId="14100"/>
          <ac:picMkLst>
            <pc:docMk/>
            <pc:sldMk cId="3550327611" sldId="258"/>
            <ac:picMk id="5" creationId="{8982DF57-7809-43ED-8371-C216264B6B84}"/>
          </ac:picMkLst>
        </pc:picChg>
        <pc:picChg chg="add del">
          <ac:chgData name="Mama G" userId="1f5eeca4e6fe0fcd" providerId="LiveId" clId="{6AAA6D8F-E76F-48EB-8C9F-E0C12C2F9D1D}" dt="2021-09-27T23:22:40.172" v="3409" actId="26606"/>
          <ac:picMkLst>
            <pc:docMk/>
            <pc:sldMk cId="3550327611" sldId="258"/>
            <ac:picMk id="55" creationId="{5B3DE270-418F-47A7-B311-C4D876041DC6}"/>
          </ac:picMkLst>
        </pc:picChg>
        <pc:picChg chg="add del">
          <ac:chgData name="Mama G" userId="1f5eeca4e6fe0fcd" providerId="LiveId" clId="{6AAA6D8F-E76F-48EB-8C9F-E0C12C2F9D1D}" dt="2021-09-27T23:22:57.983" v="3414" actId="26606"/>
          <ac:picMkLst>
            <pc:docMk/>
            <pc:sldMk cId="3550327611" sldId="258"/>
            <ac:picMk id="60" creationId="{FE6BA9E6-1D9E-4D30-B528-D49FA1342E4E}"/>
          </ac:picMkLst>
        </pc:picChg>
        <pc:picChg chg="add">
          <ac:chgData name="Mama G" userId="1f5eeca4e6fe0fcd" providerId="LiveId" clId="{6AAA6D8F-E76F-48EB-8C9F-E0C12C2F9D1D}" dt="2021-09-27T23:24:22.125" v="3571" actId="26606"/>
          <ac:picMkLst>
            <pc:docMk/>
            <pc:sldMk cId="3550327611" sldId="258"/>
            <ac:picMk id="64" creationId="{4E28A1A9-FB81-4816-AAEA-C3B430946951}"/>
          </ac:picMkLst>
        </pc:picChg>
        <pc:picChg chg="add">
          <ac:chgData name="Mama G" userId="1f5eeca4e6fe0fcd" providerId="LiveId" clId="{6AAA6D8F-E76F-48EB-8C9F-E0C12C2F9D1D}" dt="2021-09-27T23:24:22.125" v="3571" actId="26606"/>
          <ac:picMkLst>
            <pc:docMk/>
            <pc:sldMk cId="3550327611" sldId="258"/>
            <ac:picMk id="72" creationId="{AF0552B8-DE8C-40DF-B29F-1728E6A10619}"/>
          </ac:picMkLst>
        </pc:picChg>
        <pc:picChg chg="add del">
          <ac:chgData name="Mama G" userId="1f5eeca4e6fe0fcd" providerId="LiveId" clId="{6AAA6D8F-E76F-48EB-8C9F-E0C12C2F9D1D}" dt="2021-09-27T23:23:16.664" v="3419" actId="26606"/>
          <ac:picMkLst>
            <pc:docMk/>
            <pc:sldMk cId="3550327611" sldId="258"/>
            <ac:picMk id="109" creationId="{5B3DE270-418F-47A7-B311-C4D876041DC6}"/>
          </ac:picMkLst>
        </pc:picChg>
      </pc:sldChg>
      <pc:sldChg chg="addSp delSp modSp new mod setBg setClrOvrMap">
        <pc:chgData name="Mama G" userId="1f5eeca4e6fe0fcd" providerId="LiveId" clId="{6AAA6D8F-E76F-48EB-8C9F-E0C12C2F9D1D}" dt="2021-09-30T15:27:01.060" v="8304" actId="14100"/>
        <pc:sldMkLst>
          <pc:docMk/>
          <pc:sldMk cId="1560214878" sldId="259"/>
        </pc:sldMkLst>
        <pc:spChg chg="mod">
          <ac:chgData name="Mama G" userId="1f5eeca4e6fe0fcd" providerId="LiveId" clId="{6AAA6D8F-E76F-48EB-8C9F-E0C12C2F9D1D}" dt="2021-09-30T15:26:13.455" v="8269" actId="1076"/>
          <ac:spMkLst>
            <pc:docMk/>
            <pc:sldMk cId="1560214878" sldId="259"/>
            <ac:spMk id="2" creationId="{8490BE23-B101-4543-9DBF-69F2BB881FE8}"/>
          </ac:spMkLst>
        </pc:spChg>
        <pc:spChg chg="del mod">
          <ac:chgData name="Mama G" userId="1f5eeca4e6fe0fcd" providerId="LiveId" clId="{6AAA6D8F-E76F-48EB-8C9F-E0C12C2F9D1D}" dt="2021-09-28T00:10:52.056" v="3718" actId="931"/>
          <ac:spMkLst>
            <pc:docMk/>
            <pc:sldMk cId="1560214878" sldId="259"/>
            <ac:spMk id="3" creationId="{BB9C2E08-09C8-4299-A1B5-148DD8C9B596}"/>
          </ac:spMkLst>
        </pc:spChg>
        <pc:spChg chg="add del">
          <ac:chgData name="Mama G" userId="1f5eeca4e6fe0fcd" providerId="LiveId" clId="{6AAA6D8F-E76F-48EB-8C9F-E0C12C2F9D1D}" dt="2021-09-28T00:15:07.948" v="3732" actId="931"/>
          <ac:spMkLst>
            <pc:docMk/>
            <pc:sldMk cId="1560214878" sldId="259"/>
            <ac:spMk id="9" creationId="{0D0DCAA6-EA5F-4B4D-BC0A-442DA954BD79}"/>
          </ac:spMkLst>
        </pc:spChg>
        <pc:spChg chg="add del">
          <ac:chgData name="Mama G" userId="1f5eeca4e6fe0fcd" providerId="LiveId" clId="{6AAA6D8F-E76F-48EB-8C9F-E0C12C2F9D1D}" dt="2021-09-28T13:55:00.020" v="3891" actId="26606"/>
          <ac:spMkLst>
            <pc:docMk/>
            <pc:sldMk cId="1560214878" sldId="259"/>
            <ac:spMk id="12" creationId="{6697F791-5FFA-4164-899F-EB52EA72B024}"/>
          </ac:spMkLst>
        </pc:spChg>
        <pc:spChg chg="add del">
          <ac:chgData name="Mama G" userId="1f5eeca4e6fe0fcd" providerId="LiveId" clId="{6AAA6D8F-E76F-48EB-8C9F-E0C12C2F9D1D}" dt="2021-09-28T13:55:00.020" v="3891" actId="26606"/>
          <ac:spMkLst>
            <pc:docMk/>
            <pc:sldMk cId="1560214878" sldId="259"/>
            <ac:spMk id="16" creationId="{B773AB25-A422-41AA-9737-5E04C1966DE1}"/>
          </ac:spMkLst>
        </pc:spChg>
        <pc:spChg chg="add del">
          <ac:chgData name="Mama G" userId="1f5eeca4e6fe0fcd" providerId="LiveId" clId="{6AAA6D8F-E76F-48EB-8C9F-E0C12C2F9D1D}" dt="2021-09-28T13:54:59.971" v="3890" actId="26606"/>
          <ac:spMkLst>
            <pc:docMk/>
            <pc:sldMk cId="1560214878" sldId="259"/>
            <ac:spMk id="51" creationId="{0E5D44E5-DD1F-492E-916D-BF26755C0E42}"/>
          </ac:spMkLst>
        </pc:spChg>
        <pc:spChg chg="add mod ord">
          <ac:chgData name="Mama G" userId="1f5eeca4e6fe0fcd" providerId="LiveId" clId="{6AAA6D8F-E76F-48EB-8C9F-E0C12C2F9D1D}" dt="2021-09-30T15:26:27.574" v="8296" actId="20577"/>
          <ac:spMkLst>
            <pc:docMk/>
            <pc:sldMk cId="1560214878" sldId="259"/>
            <ac:spMk id="53" creationId="{1A83C534-99C0-4E8E-8579-A87FEFD91FBD}"/>
          </ac:spMkLst>
        </pc:spChg>
        <pc:spChg chg="add del">
          <ac:chgData name="Mama G" userId="1f5eeca4e6fe0fcd" providerId="LiveId" clId="{6AAA6D8F-E76F-48EB-8C9F-E0C12C2F9D1D}" dt="2021-09-30T15:25:46.058" v="8259" actId="26606"/>
          <ac:spMkLst>
            <pc:docMk/>
            <pc:sldMk cId="1560214878" sldId="259"/>
            <ac:spMk id="56" creationId="{6697F791-5FFA-4164-899F-EB52EA72B024}"/>
          </ac:spMkLst>
        </pc:spChg>
        <pc:spChg chg="add del">
          <ac:chgData name="Mama G" userId="1f5eeca4e6fe0fcd" providerId="LiveId" clId="{6AAA6D8F-E76F-48EB-8C9F-E0C12C2F9D1D}" dt="2021-09-30T15:25:46.058" v="8259" actId="26606"/>
          <ac:spMkLst>
            <pc:docMk/>
            <pc:sldMk cId="1560214878" sldId="259"/>
            <ac:spMk id="62" creationId="{B773AB25-A422-41AA-9737-5E04C1966DE1}"/>
          </ac:spMkLst>
        </pc:spChg>
        <pc:grpChg chg="add del">
          <ac:chgData name="Mama G" userId="1f5eeca4e6fe0fcd" providerId="LiveId" clId="{6AAA6D8F-E76F-48EB-8C9F-E0C12C2F9D1D}" dt="2021-09-28T13:55:00.020" v="3891" actId="26606"/>
          <ac:grpSpMkLst>
            <pc:docMk/>
            <pc:sldMk cId="1560214878" sldId="259"/>
            <ac:grpSpMk id="20" creationId="{6AD0D387-1584-4477-B5F8-52B50D4F2205}"/>
          </ac:grpSpMkLst>
        </pc:grpChg>
        <pc:grpChg chg="add del">
          <ac:chgData name="Mama G" userId="1f5eeca4e6fe0fcd" providerId="LiveId" clId="{6AAA6D8F-E76F-48EB-8C9F-E0C12C2F9D1D}" dt="2021-09-28T13:55:52.063" v="3898" actId="26606"/>
          <ac:grpSpMkLst>
            <pc:docMk/>
            <pc:sldMk cId="1560214878" sldId="259"/>
            <ac:grpSpMk id="54" creationId="{FB1C6FC3-0FE6-4434-9E4B-EAFBA0A70C1D}"/>
          </ac:grpSpMkLst>
        </pc:grpChg>
        <pc:grpChg chg="add del">
          <ac:chgData name="Mama G" userId="1f5eeca4e6fe0fcd" providerId="LiveId" clId="{6AAA6D8F-E76F-48EB-8C9F-E0C12C2F9D1D}" dt="2021-09-28T13:55:52.063" v="3898" actId="26606"/>
          <ac:grpSpMkLst>
            <pc:docMk/>
            <pc:sldMk cId="1560214878" sldId="259"/>
            <ac:grpSpMk id="58" creationId="{ACF91339-3F26-4B01-8848-0F6E5575A6E0}"/>
          </ac:grpSpMkLst>
        </pc:grpChg>
        <pc:grpChg chg="add del">
          <ac:chgData name="Mama G" userId="1f5eeca4e6fe0fcd" providerId="LiveId" clId="{6AAA6D8F-E76F-48EB-8C9F-E0C12C2F9D1D}" dt="2021-09-30T15:25:46.058" v="8259" actId="26606"/>
          <ac:grpSpMkLst>
            <pc:docMk/>
            <pc:sldMk cId="1560214878" sldId="259"/>
            <ac:grpSpMk id="66" creationId="{6AD0D387-1584-4477-B5F8-52B50D4F2205}"/>
          </ac:grpSpMkLst>
        </pc:grpChg>
        <pc:grpChg chg="add">
          <ac:chgData name="Mama G" userId="1f5eeca4e6fe0fcd" providerId="LiveId" clId="{6AAA6D8F-E76F-48EB-8C9F-E0C12C2F9D1D}" dt="2021-09-30T15:25:46.058" v="8259" actId="26606"/>
          <ac:grpSpMkLst>
            <pc:docMk/>
            <pc:sldMk cId="1560214878" sldId="259"/>
            <ac:grpSpMk id="98" creationId="{21F7EDB7-1437-4689-AD93-051AAE63FB12}"/>
          </ac:grpSpMkLst>
        </pc:grpChg>
        <pc:grpChg chg="add">
          <ac:chgData name="Mama G" userId="1f5eeca4e6fe0fcd" providerId="LiveId" clId="{6AAA6D8F-E76F-48EB-8C9F-E0C12C2F9D1D}" dt="2021-09-30T15:25:46.058" v="8259" actId="26606"/>
          <ac:grpSpMkLst>
            <pc:docMk/>
            <pc:sldMk cId="1560214878" sldId="259"/>
            <ac:grpSpMk id="102" creationId="{CF4A3706-CD49-4455-81DC-365A2D51C385}"/>
          </ac:grpSpMkLst>
        </pc:grpChg>
        <pc:picChg chg="add mod">
          <ac:chgData name="Mama G" userId="1f5eeca4e6fe0fcd" providerId="LiveId" clId="{6AAA6D8F-E76F-48EB-8C9F-E0C12C2F9D1D}" dt="2021-09-30T15:26:45.983" v="8300" actId="1076"/>
          <ac:picMkLst>
            <pc:docMk/>
            <pc:sldMk cId="1560214878" sldId="259"/>
            <ac:picMk id="4" creationId="{1FBE7F2D-D6B8-4912-94C3-975EAADF5271}"/>
          </ac:picMkLst>
        </pc:picChg>
        <pc:picChg chg="add del mod">
          <ac:chgData name="Mama G" userId="1f5eeca4e6fe0fcd" providerId="LiveId" clId="{6AAA6D8F-E76F-48EB-8C9F-E0C12C2F9D1D}" dt="2021-09-28T00:15:03.256" v="3731" actId="478"/>
          <ac:picMkLst>
            <pc:docMk/>
            <pc:sldMk cId="1560214878" sldId="259"/>
            <ac:picMk id="5" creationId="{37AEB6FB-7B1F-4938-A29D-64E7A5DE9A22}"/>
          </ac:picMkLst>
        </pc:picChg>
        <pc:picChg chg="add mod">
          <ac:chgData name="Mama G" userId="1f5eeca4e6fe0fcd" providerId="LiveId" clId="{6AAA6D8F-E76F-48EB-8C9F-E0C12C2F9D1D}" dt="2021-09-30T15:27:01.060" v="8304" actId="14100"/>
          <ac:picMkLst>
            <pc:docMk/>
            <pc:sldMk cId="1560214878" sldId="259"/>
            <ac:picMk id="5" creationId="{579D856D-F385-405E-BFFF-D19C15972E69}"/>
          </ac:picMkLst>
        </pc:picChg>
        <pc:picChg chg="add mod">
          <ac:chgData name="Mama G" userId="1f5eeca4e6fe0fcd" providerId="LiveId" clId="{6AAA6D8F-E76F-48EB-8C9F-E0C12C2F9D1D}" dt="2021-09-30T15:25:55.275" v="8261" actId="27614"/>
          <ac:picMkLst>
            <pc:docMk/>
            <pc:sldMk cId="1560214878" sldId="259"/>
            <ac:picMk id="6" creationId="{B75C424D-9E16-496A-B9F8-0E33CC6E115E}"/>
          </ac:picMkLst>
        </pc:picChg>
        <pc:picChg chg="add del mod ord">
          <ac:chgData name="Mama G" userId="1f5eeca4e6fe0fcd" providerId="LiveId" clId="{6AAA6D8F-E76F-48EB-8C9F-E0C12C2F9D1D}" dt="2021-09-28T13:55:58.082" v="3899" actId="478"/>
          <ac:picMkLst>
            <pc:docMk/>
            <pc:sldMk cId="1560214878" sldId="259"/>
            <ac:picMk id="7" creationId="{809CA1AC-4B8F-4544-BA53-BF174A3F0D48}"/>
          </ac:picMkLst>
        </pc:picChg>
        <pc:picChg chg="add del">
          <ac:chgData name="Mama G" userId="1f5eeca4e6fe0fcd" providerId="LiveId" clId="{6AAA6D8F-E76F-48EB-8C9F-E0C12C2F9D1D}" dt="2021-09-28T13:55:00.020" v="3891" actId="26606"/>
          <ac:picMkLst>
            <pc:docMk/>
            <pc:sldMk cId="1560214878" sldId="259"/>
            <ac:picMk id="14" creationId="{4E28A1A9-FB81-4816-AAEA-C3B430946951}"/>
          </ac:picMkLst>
        </pc:picChg>
        <pc:picChg chg="add del">
          <ac:chgData name="Mama G" userId="1f5eeca4e6fe0fcd" providerId="LiveId" clId="{6AAA6D8F-E76F-48EB-8C9F-E0C12C2F9D1D}" dt="2021-09-28T13:55:00.020" v="3891" actId="26606"/>
          <ac:picMkLst>
            <pc:docMk/>
            <pc:sldMk cId="1560214878" sldId="259"/>
            <ac:picMk id="18" creationId="{AF0552B8-DE8C-40DF-B29F-1728E6A10619}"/>
          </ac:picMkLst>
        </pc:picChg>
        <pc:picChg chg="add del">
          <ac:chgData name="Mama G" userId="1f5eeca4e6fe0fcd" providerId="LiveId" clId="{6AAA6D8F-E76F-48EB-8C9F-E0C12C2F9D1D}" dt="2021-09-30T15:25:46.058" v="8259" actId="26606"/>
          <ac:picMkLst>
            <pc:docMk/>
            <pc:sldMk cId="1560214878" sldId="259"/>
            <ac:picMk id="60" creationId="{4E28A1A9-FB81-4816-AAEA-C3B430946951}"/>
          </ac:picMkLst>
        </pc:picChg>
        <pc:picChg chg="add del">
          <ac:chgData name="Mama G" userId="1f5eeca4e6fe0fcd" providerId="LiveId" clId="{6AAA6D8F-E76F-48EB-8C9F-E0C12C2F9D1D}" dt="2021-09-30T15:25:46.058" v="8259" actId="26606"/>
          <ac:picMkLst>
            <pc:docMk/>
            <pc:sldMk cId="1560214878" sldId="259"/>
            <ac:picMk id="64" creationId="{AF0552B8-DE8C-40DF-B29F-1728E6A10619}"/>
          </ac:picMkLst>
        </pc:picChg>
        <pc:cxnChg chg="add del">
          <ac:chgData name="Mama G" userId="1f5eeca4e6fe0fcd" providerId="LiveId" clId="{6AAA6D8F-E76F-48EB-8C9F-E0C12C2F9D1D}" dt="2021-09-28T13:55:52.063" v="3898" actId="26606"/>
          <ac:cxnSpMkLst>
            <pc:docMk/>
            <pc:sldMk cId="1560214878" sldId="259"/>
            <ac:cxnSpMk id="114" creationId="{79CECD47-BAAC-4DB7-9799-B92EA5BDB5C4}"/>
          </ac:cxnSpMkLst>
        </pc:cxnChg>
        <pc:cxnChg chg="add del">
          <ac:chgData name="Mama G" userId="1f5eeca4e6fe0fcd" providerId="LiveId" clId="{6AAA6D8F-E76F-48EB-8C9F-E0C12C2F9D1D}" dt="2021-09-28T13:55:52.063" v="3898" actId="26606"/>
          <ac:cxnSpMkLst>
            <pc:docMk/>
            <pc:sldMk cId="1560214878" sldId="259"/>
            <ac:cxnSpMk id="116" creationId="{42B5FFEC-000D-4A6E-A8E7-0549AD40B59A}"/>
          </ac:cxnSpMkLst>
        </pc:cxnChg>
        <pc:cxnChg chg="add">
          <ac:chgData name="Mama G" userId="1f5eeca4e6fe0fcd" providerId="LiveId" clId="{6AAA6D8F-E76F-48EB-8C9F-E0C12C2F9D1D}" dt="2021-09-30T15:25:46.058" v="8259" actId="26606"/>
          <ac:cxnSpMkLst>
            <pc:docMk/>
            <pc:sldMk cId="1560214878" sldId="259"/>
            <ac:cxnSpMk id="158" creationId="{C74412C7-7BA6-412B-93CA-2C8CE9E642E4}"/>
          </ac:cxnSpMkLst>
        </pc:cxnChg>
        <pc:cxnChg chg="add">
          <ac:chgData name="Mama G" userId="1f5eeca4e6fe0fcd" providerId="LiveId" clId="{6AAA6D8F-E76F-48EB-8C9F-E0C12C2F9D1D}" dt="2021-09-30T15:25:46.058" v="8259" actId="26606"/>
          <ac:cxnSpMkLst>
            <pc:docMk/>
            <pc:sldMk cId="1560214878" sldId="259"/>
            <ac:cxnSpMk id="160" creationId="{F5459D2F-D834-4D12-A2D5-D08685B26182}"/>
          </ac:cxnSpMkLst>
        </pc:cxnChg>
        <pc:cxnChg chg="add">
          <ac:chgData name="Mama G" userId="1f5eeca4e6fe0fcd" providerId="LiveId" clId="{6AAA6D8F-E76F-48EB-8C9F-E0C12C2F9D1D}" dt="2021-09-30T15:25:46.058" v="8259" actId="26606"/>
          <ac:cxnSpMkLst>
            <pc:docMk/>
            <pc:sldMk cId="1560214878" sldId="259"/>
            <ac:cxnSpMk id="162" creationId="{6D5510ED-8B38-4431-85A0-01F45D6C03DC}"/>
          </ac:cxnSpMkLst>
        </pc:cxnChg>
      </pc:sldChg>
      <pc:sldChg chg="addSp delSp modSp new mod setBg">
        <pc:chgData name="Mama G" userId="1f5eeca4e6fe0fcd" providerId="LiveId" clId="{6AAA6D8F-E76F-48EB-8C9F-E0C12C2F9D1D}" dt="2021-09-28T15:23:34.438" v="6076" actId="207"/>
        <pc:sldMkLst>
          <pc:docMk/>
          <pc:sldMk cId="133799357" sldId="260"/>
        </pc:sldMkLst>
        <pc:spChg chg="mod">
          <ac:chgData name="Mama G" userId="1f5eeca4e6fe0fcd" providerId="LiveId" clId="{6AAA6D8F-E76F-48EB-8C9F-E0C12C2F9D1D}" dt="2021-09-28T15:21:03.906" v="5871" actId="207"/>
          <ac:spMkLst>
            <pc:docMk/>
            <pc:sldMk cId="133799357" sldId="260"/>
            <ac:spMk id="2" creationId="{26AF77FF-C9F7-43B6-A53C-62F66F0D044D}"/>
          </ac:spMkLst>
        </pc:spChg>
        <pc:spChg chg="del mod">
          <ac:chgData name="Mama G" userId="1f5eeca4e6fe0fcd" providerId="LiveId" clId="{6AAA6D8F-E76F-48EB-8C9F-E0C12C2F9D1D}" dt="2021-09-28T15:19:18.363" v="5860" actId="931"/>
          <ac:spMkLst>
            <pc:docMk/>
            <pc:sldMk cId="133799357" sldId="260"/>
            <ac:spMk id="3" creationId="{85826846-FF66-4E59-B86D-04EC2CCEAA63}"/>
          </ac:spMkLst>
        </pc:spChg>
        <pc:spChg chg="add mod">
          <ac:chgData name="Mama G" userId="1f5eeca4e6fe0fcd" providerId="LiveId" clId="{6AAA6D8F-E76F-48EB-8C9F-E0C12C2F9D1D}" dt="2021-09-28T15:23:34.438" v="6076" actId="207"/>
          <ac:spMkLst>
            <pc:docMk/>
            <pc:sldMk cId="133799357" sldId="260"/>
            <ac:spMk id="11" creationId="{9B8D2D99-4318-4515-A9DF-19DCCEA71B40}"/>
          </ac:spMkLst>
        </pc:spChg>
        <pc:picChg chg="add mod">
          <ac:chgData name="Mama G" userId="1f5eeca4e6fe0fcd" providerId="LiveId" clId="{6AAA6D8F-E76F-48EB-8C9F-E0C12C2F9D1D}" dt="2021-09-28T15:20:48.673" v="5867" actId="14100"/>
          <ac:picMkLst>
            <pc:docMk/>
            <pc:sldMk cId="133799357" sldId="260"/>
            <ac:picMk id="5" creationId="{45CD0774-128E-4899-AC4B-D9EA423ADB3E}"/>
          </ac:picMkLst>
        </pc:picChg>
        <pc:picChg chg="add mod">
          <ac:chgData name="Mama G" userId="1f5eeca4e6fe0fcd" providerId="LiveId" clId="{6AAA6D8F-E76F-48EB-8C9F-E0C12C2F9D1D}" dt="2021-09-28T15:20:54.358" v="5868" actId="14100"/>
          <ac:picMkLst>
            <pc:docMk/>
            <pc:sldMk cId="133799357" sldId="260"/>
            <ac:picMk id="7" creationId="{559C6072-396A-4F91-9C22-63B8328B7649}"/>
          </ac:picMkLst>
        </pc:picChg>
      </pc:sldChg>
      <pc:sldChg chg="addSp delSp modSp new mod ord setBg setClrOvrMap">
        <pc:chgData name="Mama G" userId="1f5eeca4e6fe0fcd" providerId="LiveId" clId="{6AAA6D8F-E76F-48EB-8C9F-E0C12C2F9D1D}" dt="2021-09-28T13:54:15.009" v="3883" actId="123"/>
        <pc:sldMkLst>
          <pc:docMk/>
          <pc:sldMk cId="1551852827" sldId="261"/>
        </pc:sldMkLst>
        <pc:spChg chg="mod">
          <ac:chgData name="Mama G" userId="1f5eeca4e6fe0fcd" providerId="LiveId" clId="{6AAA6D8F-E76F-48EB-8C9F-E0C12C2F9D1D}" dt="2021-09-27T23:26:29.893" v="3595" actId="207"/>
          <ac:spMkLst>
            <pc:docMk/>
            <pc:sldMk cId="1551852827" sldId="261"/>
            <ac:spMk id="2" creationId="{DE9B96C7-F19C-4358-8982-CA158A383929}"/>
          </ac:spMkLst>
        </pc:spChg>
        <pc:spChg chg="del mod">
          <ac:chgData name="Mama G" userId="1f5eeca4e6fe0fcd" providerId="LiveId" clId="{6AAA6D8F-E76F-48EB-8C9F-E0C12C2F9D1D}" dt="2021-09-25T14:31:54.313" v="49" actId="22"/>
          <ac:spMkLst>
            <pc:docMk/>
            <pc:sldMk cId="1551852827" sldId="261"/>
            <ac:spMk id="3" creationId="{07BD29E5-40C1-4657-A2B9-1A6FFF0B9B70}"/>
          </ac:spMkLst>
        </pc:spChg>
        <pc:spChg chg="add del">
          <ac:chgData name="Mama G" userId="1f5eeca4e6fe0fcd" providerId="LiveId" clId="{6AAA6D8F-E76F-48EB-8C9F-E0C12C2F9D1D}" dt="2021-09-25T14:32:48.583" v="75" actId="26606"/>
          <ac:spMkLst>
            <pc:docMk/>
            <pc:sldMk cId="1551852827" sldId="261"/>
            <ac:spMk id="9" creationId="{59C63C80-5671-4603-83B6-E3178343ED22}"/>
          </ac:spMkLst>
        </pc:spChg>
        <pc:spChg chg="add del">
          <ac:chgData name="Mama G" userId="1f5eeca4e6fe0fcd" providerId="LiveId" clId="{6AAA6D8F-E76F-48EB-8C9F-E0C12C2F9D1D}" dt="2021-09-25T14:32:48.583" v="75" actId="26606"/>
          <ac:spMkLst>
            <pc:docMk/>
            <pc:sldMk cId="1551852827" sldId="261"/>
            <ac:spMk id="12" creationId="{3CBA50DB-DBC7-4B6E-B3C1-8FF1EA519791}"/>
          </ac:spMkLst>
        </pc:spChg>
        <pc:spChg chg="add">
          <ac:chgData name="Mama G" userId="1f5eeca4e6fe0fcd" providerId="LiveId" clId="{6AAA6D8F-E76F-48EB-8C9F-E0C12C2F9D1D}" dt="2021-09-25T14:32:48.618" v="76" actId="26606"/>
          <ac:spMkLst>
            <pc:docMk/>
            <pc:sldMk cId="1551852827" sldId="261"/>
            <ac:spMk id="16" creationId="{B773AB25-A422-41AA-9737-5E04C1966DE1}"/>
          </ac:spMkLst>
        </pc:spChg>
        <pc:spChg chg="add del">
          <ac:chgData name="Mama G" userId="1f5eeca4e6fe0fcd" providerId="LiveId" clId="{6AAA6D8F-E76F-48EB-8C9F-E0C12C2F9D1D}" dt="2021-09-25T14:32:48.583" v="75" actId="26606"/>
          <ac:spMkLst>
            <pc:docMk/>
            <pc:sldMk cId="1551852827" sldId="261"/>
            <ac:spMk id="57" creationId="{A1351C6B-7343-451F-AB4A-1CE294A4E927}"/>
          </ac:spMkLst>
        </pc:spChg>
        <pc:spChg chg="add">
          <ac:chgData name="Mama G" userId="1f5eeca4e6fe0fcd" providerId="LiveId" clId="{6AAA6D8F-E76F-48EB-8C9F-E0C12C2F9D1D}" dt="2021-09-25T14:32:48.618" v="76" actId="26606"/>
          <ac:spMkLst>
            <pc:docMk/>
            <pc:sldMk cId="1551852827" sldId="261"/>
            <ac:spMk id="59" creationId="{6697F791-5FFA-4164-899F-EB52EA72B024}"/>
          </ac:spMkLst>
        </pc:spChg>
        <pc:spChg chg="add mod">
          <ac:chgData name="Mama G" userId="1f5eeca4e6fe0fcd" providerId="LiveId" clId="{6AAA6D8F-E76F-48EB-8C9F-E0C12C2F9D1D}" dt="2021-09-28T13:54:15.009" v="3883" actId="123"/>
          <ac:spMkLst>
            <pc:docMk/>
            <pc:sldMk cId="1551852827" sldId="261"/>
            <ac:spMk id="61" creationId="{580B0C15-D1D6-4430-BBBB-CBCC096F4594}"/>
          </ac:spMkLst>
        </pc:spChg>
        <pc:grpChg chg="add del">
          <ac:chgData name="Mama G" userId="1f5eeca4e6fe0fcd" providerId="LiveId" clId="{6AAA6D8F-E76F-48EB-8C9F-E0C12C2F9D1D}" dt="2021-09-25T14:32:48.583" v="75" actId="26606"/>
          <ac:grpSpMkLst>
            <pc:docMk/>
            <pc:sldMk cId="1551852827" sldId="261"/>
            <ac:grpSpMk id="14" creationId="{1DED8FB6-AF8D-4D98-913D-E6486FEC1021}"/>
          </ac:grpSpMkLst>
        </pc:grpChg>
        <pc:grpChg chg="add">
          <ac:chgData name="Mama G" userId="1f5eeca4e6fe0fcd" providerId="LiveId" clId="{6AAA6D8F-E76F-48EB-8C9F-E0C12C2F9D1D}" dt="2021-09-25T14:32:48.618" v="76" actId="26606"/>
          <ac:grpSpMkLst>
            <pc:docMk/>
            <pc:sldMk cId="1551852827" sldId="261"/>
            <ac:grpSpMk id="20" creationId="{6AD0D387-1584-4477-B5F8-52B50D4F2205}"/>
          </ac:grpSpMkLst>
        </pc:grpChg>
        <pc:picChg chg="add mod ord">
          <ac:chgData name="Mama G" userId="1f5eeca4e6fe0fcd" providerId="LiveId" clId="{6AAA6D8F-E76F-48EB-8C9F-E0C12C2F9D1D}" dt="2021-09-27T23:18:06.710" v="2978" actId="14100"/>
          <ac:picMkLst>
            <pc:docMk/>
            <pc:sldMk cId="1551852827" sldId="261"/>
            <ac:picMk id="5" creationId="{4D156795-F3AB-4C8C-B475-D869EA1721A6}"/>
          </ac:picMkLst>
        </pc:picChg>
        <pc:picChg chg="add">
          <ac:chgData name="Mama G" userId="1f5eeca4e6fe0fcd" providerId="LiveId" clId="{6AAA6D8F-E76F-48EB-8C9F-E0C12C2F9D1D}" dt="2021-09-25T14:32:48.618" v="76" actId="26606"/>
          <ac:picMkLst>
            <pc:docMk/>
            <pc:sldMk cId="1551852827" sldId="261"/>
            <ac:picMk id="18" creationId="{AF0552B8-DE8C-40DF-B29F-1728E6A10619}"/>
          </ac:picMkLst>
        </pc:picChg>
        <pc:picChg chg="add del">
          <ac:chgData name="Mama G" userId="1f5eeca4e6fe0fcd" providerId="LiveId" clId="{6AAA6D8F-E76F-48EB-8C9F-E0C12C2F9D1D}" dt="2021-09-25T14:32:48.583" v="75" actId="26606"/>
          <ac:picMkLst>
            <pc:docMk/>
            <pc:sldMk cId="1551852827" sldId="261"/>
            <ac:picMk id="55" creationId="{5B3DE270-418F-47A7-B311-C4D876041DC6}"/>
          </ac:picMkLst>
        </pc:picChg>
        <pc:picChg chg="add">
          <ac:chgData name="Mama G" userId="1f5eeca4e6fe0fcd" providerId="LiveId" clId="{6AAA6D8F-E76F-48EB-8C9F-E0C12C2F9D1D}" dt="2021-09-25T14:32:48.618" v="76" actId="26606"/>
          <ac:picMkLst>
            <pc:docMk/>
            <pc:sldMk cId="1551852827" sldId="261"/>
            <ac:picMk id="60" creationId="{4E28A1A9-FB81-4816-AAEA-C3B430946951}"/>
          </ac:picMkLst>
        </pc:picChg>
      </pc:sldChg>
      <pc:sldChg chg="addSp delSp modSp new mod setBg">
        <pc:chgData name="Mama G" userId="1f5eeca4e6fe0fcd" providerId="LiveId" clId="{6AAA6D8F-E76F-48EB-8C9F-E0C12C2F9D1D}" dt="2021-10-02T01:17:53.136" v="8953" actId="20577"/>
        <pc:sldMkLst>
          <pc:docMk/>
          <pc:sldMk cId="550985329" sldId="262"/>
        </pc:sldMkLst>
        <pc:spChg chg="mod">
          <ac:chgData name="Mama G" userId="1f5eeca4e6fe0fcd" providerId="LiveId" clId="{6AAA6D8F-E76F-48EB-8C9F-E0C12C2F9D1D}" dt="2021-09-30T12:56:15.985" v="7078" actId="207"/>
          <ac:spMkLst>
            <pc:docMk/>
            <pc:sldMk cId="550985329" sldId="262"/>
            <ac:spMk id="2" creationId="{E4224A61-24C4-42B3-8BCF-5957B5481AA3}"/>
          </ac:spMkLst>
        </pc:spChg>
        <pc:spChg chg="mod ord">
          <ac:chgData name="Mama G" userId="1f5eeca4e6fe0fcd" providerId="LiveId" clId="{6AAA6D8F-E76F-48EB-8C9F-E0C12C2F9D1D}" dt="2021-10-02T01:17:53.136" v="8953" actId="20577"/>
          <ac:spMkLst>
            <pc:docMk/>
            <pc:sldMk cId="550985329" sldId="262"/>
            <ac:spMk id="3" creationId="{6A14815B-9578-481C-9B1C-616E071DCBB9}"/>
          </ac:spMkLst>
        </pc:spChg>
        <pc:spChg chg="add del">
          <ac:chgData name="Mama G" userId="1f5eeca4e6fe0fcd" providerId="LiveId" clId="{6AAA6D8F-E76F-48EB-8C9F-E0C12C2F9D1D}" dt="2021-09-30T12:54:27.173" v="7051" actId="26606"/>
          <ac:spMkLst>
            <pc:docMk/>
            <pc:sldMk cId="550985329" sldId="262"/>
            <ac:spMk id="14" creationId="{04B7EA48-2154-4E59-9F36-6BC72DA8F391}"/>
          </ac:spMkLst>
        </pc:spChg>
        <pc:spChg chg="add del">
          <ac:chgData name="Mama G" userId="1f5eeca4e6fe0fcd" providerId="LiveId" clId="{6AAA6D8F-E76F-48EB-8C9F-E0C12C2F9D1D}" dt="2021-09-30T12:54:27.173" v="7051" actId="26606"/>
          <ac:spMkLst>
            <pc:docMk/>
            <pc:sldMk cId="550985329" sldId="262"/>
            <ac:spMk id="16" creationId="{50CB2E6E-5C9B-4D63-A7B7-EB4BDD2C7F28}"/>
          </ac:spMkLst>
        </pc:spChg>
        <pc:spChg chg="add del">
          <ac:chgData name="Mama G" userId="1f5eeca4e6fe0fcd" providerId="LiveId" clId="{6AAA6D8F-E76F-48EB-8C9F-E0C12C2F9D1D}" dt="2021-09-30T12:54:27.173" v="7051" actId="26606"/>
          <ac:spMkLst>
            <pc:docMk/>
            <pc:sldMk cId="550985329" sldId="262"/>
            <ac:spMk id="18" creationId="{D9F3B175-D9A0-4272-8A14-1E8E1F83A185}"/>
          </ac:spMkLst>
        </pc:spChg>
        <pc:picChg chg="add mod ord">
          <ac:chgData name="Mama G" userId="1f5eeca4e6fe0fcd" providerId="LiveId" clId="{6AAA6D8F-E76F-48EB-8C9F-E0C12C2F9D1D}" dt="2021-09-30T12:55:55.706" v="7075" actId="1076"/>
          <ac:picMkLst>
            <pc:docMk/>
            <pc:sldMk cId="550985329" sldId="262"/>
            <ac:picMk id="5" creationId="{EFD72A58-0AEB-4A84-A0ED-E5E4DA82D6B5}"/>
          </ac:picMkLst>
        </pc:picChg>
        <pc:picChg chg="add mod ord">
          <ac:chgData name="Mama G" userId="1f5eeca4e6fe0fcd" providerId="LiveId" clId="{6AAA6D8F-E76F-48EB-8C9F-E0C12C2F9D1D}" dt="2021-09-30T12:55:51.541" v="7074" actId="14100"/>
          <ac:picMkLst>
            <pc:docMk/>
            <pc:sldMk cId="550985329" sldId="262"/>
            <ac:picMk id="7" creationId="{65DC4B00-FD81-4333-A96F-DF6390E98482}"/>
          </ac:picMkLst>
        </pc:picChg>
        <pc:picChg chg="add mod">
          <ac:chgData name="Mama G" userId="1f5eeca4e6fe0fcd" providerId="LiveId" clId="{6AAA6D8F-E76F-48EB-8C9F-E0C12C2F9D1D}" dt="2021-09-30T12:55:47.803" v="7073" actId="14100"/>
          <ac:picMkLst>
            <pc:docMk/>
            <pc:sldMk cId="550985329" sldId="262"/>
            <ac:picMk id="9" creationId="{2010BD6D-D6EA-4EC1-AD5B-CCF5B4186FD1}"/>
          </ac:picMkLst>
        </pc:picChg>
      </pc:sldChg>
      <pc:sldChg chg="addSp delSp modSp new del mod setBg">
        <pc:chgData name="Mama G" userId="1f5eeca4e6fe0fcd" providerId="LiveId" clId="{6AAA6D8F-E76F-48EB-8C9F-E0C12C2F9D1D}" dt="2021-09-30T12:29:13.653" v="6860" actId="47"/>
        <pc:sldMkLst>
          <pc:docMk/>
          <pc:sldMk cId="479388923" sldId="263"/>
        </pc:sldMkLst>
        <pc:spChg chg="mod">
          <ac:chgData name="Mama G" userId="1f5eeca4e6fe0fcd" providerId="LiveId" clId="{6AAA6D8F-E76F-48EB-8C9F-E0C12C2F9D1D}" dt="2021-09-28T14:21:46.787" v="4661" actId="207"/>
          <ac:spMkLst>
            <pc:docMk/>
            <pc:sldMk cId="479388923" sldId="263"/>
            <ac:spMk id="2" creationId="{83D57335-8519-469D-915A-B31402FC5F4E}"/>
          </ac:spMkLst>
        </pc:spChg>
        <pc:spChg chg="mod">
          <ac:chgData name="Mama G" userId="1f5eeca4e6fe0fcd" providerId="LiveId" clId="{6AAA6D8F-E76F-48EB-8C9F-E0C12C2F9D1D}" dt="2021-09-28T15:14:09.539" v="5759" actId="20577"/>
          <ac:spMkLst>
            <pc:docMk/>
            <pc:sldMk cId="479388923" sldId="263"/>
            <ac:spMk id="3" creationId="{8B164315-AC3E-4EBA-A857-47FCFC22893E}"/>
          </ac:spMkLst>
        </pc:spChg>
        <pc:spChg chg="add mod">
          <ac:chgData name="Mama G" userId="1f5eeca4e6fe0fcd" providerId="LiveId" clId="{6AAA6D8F-E76F-48EB-8C9F-E0C12C2F9D1D}" dt="2021-09-28T15:16:55.447" v="5803" actId="6549"/>
          <ac:spMkLst>
            <pc:docMk/>
            <pc:sldMk cId="479388923" sldId="263"/>
            <ac:spMk id="4" creationId="{D558A692-AF82-48F9-B38F-33A3931FA18E}"/>
          </ac:spMkLst>
        </pc:spChg>
        <pc:spChg chg="add del">
          <ac:chgData name="Mama G" userId="1f5eeca4e6fe0fcd" providerId="LiveId" clId="{6AAA6D8F-E76F-48EB-8C9F-E0C12C2F9D1D}" dt="2021-09-25T14:34:48.180" v="149" actId="26606"/>
          <ac:spMkLst>
            <pc:docMk/>
            <pc:sldMk cId="479388923" sldId="263"/>
            <ac:spMk id="8" creationId="{6BFC9644-673A-459F-B3C5-9310A4E50E3B}"/>
          </ac:spMkLst>
        </pc:spChg>
        <pc:spChg chg="add del">
          <ac:chgData name="Mama G" userId="1f5eeca4e6fe0fcd" providerId="LiveId" clId="{6AAA6D8F-E76F-48EB-8C9F-E0C12C2F9D1D}" dt="2021-09-25T14:34:48.180" v="149" actId="26606"/>
          <ac:spMkLst>
            <pc:docMk/>
            <pc:sldMk cId="479388923" sldId="263"/>
            <ac:spMk id="39" creationId="{7D1C411D-0818-4640-8657-2AF78250C802}"/>
          </ac:spMkLst>
        </pc:spChg>
        <pc:grpChg chg="add del">
          <ac:chgData name="Mama G" userId="1f5eeca4e6fe0fcd" providerId="LiveId" clId="{6AAA6D8F-E76F-48EB-8C9F-E0C12C2F9D1D}" dt="2021-09-25T14:34:48.180" v="149" actId="26606"/>
          <ac:grpSpMkLst>
            <pc:docMk/>
            <pc:sldMk cId="479388923" sldId="263"/>
            <ac:grpSpMk id="10" creationId="{4ADB9295-9645-4BF2-ADFD-75800B7FAD06}"/>
          </ac:grpSpMkLst>
        </pc:grpChg>
        <pc:grpChg chg="add">
          <ac:chgData name="Mama G" userId="1f5eeca4e6fe0fcd" providerId="LiveId" clId="{6AAA6D8F-E76F-48EB-8C9F-E0C12C2F9D1D}" dt="2021-09-25T14:34:48.180" v="149" actId="26606"/>
          <ac:grpSpMkLst>
            <pc:docMk/>
            <pc:sldMk cId="479388923" sldId="263"/>
            <ac:grpSpMk id="45" creationId="{8E1DDAD8-1D10-4640-A034-BE90015E37B6}"/>
          </ac:grpSpMkLst>
        </pc:grpChg>
        <pc:grpChg chg="add">
          <ac:chgData name="Mama G" userId="1f5eeca4e6fe0fcd" providerId="LiveId" clId="{6AAA6D8F-E76F-48EB-8C9F-E0C12C2F9D1D}" dt="2021-09-25T14:34:48.180" v="149" actId="26606"/>
          <ac:grpSpMkLst>
            <pc:docMk/>
            <pc:sldMk cId="479388923" sldId="263"/>
            <ac:grpSpMk id="49" creationId="{FD642FB6-2808-4BC5-AE0B-7302C24B78A5}"/>
          </ac:grpSpMkLst>
        </pc:grpChg>
        <pc:picChg chg="add">
          <ac:chgData name="Mama G" userId="1f5eeca4e6fe0fcd" providerId="LiveId" clId="{6AAA6D8F-E76F-48EB-8C9F-E0C12C2F9D1D}" dt="2021-09-25T14:34:48.180" v="149" actId="26606"/>
          <ac:picMkLst>
            <pc:docMk/>
            <pc:sldMk cId="479388923" sldId="263"/>
            <ac:picMk id="41" creationId="{DC7A1A82-F245-45C9-81DD-BDE16EF939D6}"/>
          </ac:picMkLst>
        </pc:picChg>
      </pc:sldChg>
      <pc:sldChg chg="delSp modSp add del mod ord setBg delDesignElem">
        <pc:chgData name="Mama G" userId="1f5eeca4e6fe0fcd" providerId="LiveId" clId="{6AAA6D8F-E76F-48EB-8C9F-E0C12C2F9D1D}" dt="2021-09-30T12:28:52.675" v="6859" actId="47"/>
        <pc:sldMkLst>
          <pc:docMk/>
          <pc:sldMk cId="73201747" sldId="264"/>
        </pc:sldMkLst>
        <pc:spChg chg="mod">
          <ac:chgData name="Mama G" userId="1f5eeca4e6fe0fcd" providerId="LiveId" clId="{6AAA6D8F-E76F-48EB-8C9F-E0C12C2F9D1D}" dt="2021-09-28T15:14:32.103" v="5762" actId="6549"/>
          <ac:spMkLst>
            <pc:docMk/>
            <pc:sldMk cId="73201747" sldId="264"/>
            <ac:spMk id="3" creationId="{8B164315-AC3E-4EBA-A857-47FCFC22893E}"/>
          </ac:spMkLst>
        </pc:spChg>
        <pc:spChg chg="mod">
          <ac:chgData name="Mama G" userId="1f5eeca4e6fe0fcd" providerId="LiveId" clId="{6AAA6D8F-E76F-48EB-8C9F-E0C12C2F9D1D}" dt="2021-09-28T15:14:20.719" v="5761" actId="6549"/>
          <ac:spMkLst>
            <pc:docMk/>
            <pc:sldMk cId="73201747" sldId="264"/>
            <ac:spMk id="4" creationId="{D558A692-AF82-48F9-B38F-33A3931FA18E}"/>
          </ac:spMkLst>
        </pc:spChg>
        <pc:grpChg chg="del">
          <ac:chgData name="Mama G" userId="1f5eeca4e6fe0fcd" providerId="LiveId" clId="{6AAA6D8F-E76F-48EB-8C9F-E0C12C2F9D1D}" dt="2021-09-28T15:12:16.646" v="5689"/>
          <ac:grpSpMkLst>
            <pc:docMk/>
            <pc:sldMk cId="73201747" sldId="264"/>
            <ac:grpSpMk id="45" creationId="{8E1DDAD8-1D10-4640-A034-BE90015E37B6}"/>
          </ac:grpSpMkLst>
        </pc:grpChg>
        <pc:grpChg chg="del">
          <ac:chgData name="Mama G" userId="1f5eeca4e6fe0fcd" providerId="LiveId" clId="{6AAA6D8F-E76F-48EB-8C9F-E0C12C2F9D1D}" dt="2021-09-28T15:12:16.646" v="5689"/>
          <ac:grpSpMkLst>
            <pc:docMk/>
            <pc:sldMk cId="73201747" sldId="264"/>
            <ac:grpSpMk id="49" creationId="{FD642FB6-2808-4BC5-AE0B-7302C24B78A5}"/>
          </ac:grpSpMkLst>
        </pc:grpChg>
      </pc:sldChg>
      <pc:sldChg chg="addSp delSp modSp new mod setBg">
        <pc:chgData name="Mama G" userId="1f5eeca4e6fe0fcd" providerId="LiveId" clId="{6AAA6D8F-E76F-48EB-8C9F-E0C12C2F9D1D}" dt="2021-09-30T13:22:43.894" v="7382" actId="122"/>
        <pc:sldMkLst>
          <pc:docMk/>
          <pc:sldMk cId="173809328" sldId="265"/>
        </pc:sldMkLst>
        <pc:spChg chg="mod">
          <ac:chgData name="Mama G" userId="1f5eeca4e6fe0fcd" providerId="LiveId" clId="{6AAA6D8F-E76F-48EB-8C9F-E0C12C2F9D1D}" dt="2021-09-30T13:22:43.894" v="7382" actId="122"/>
          <ac:spMkLst>
            <pc:docMk/>
            <pc:sldMk cId="173809328" sldId="265"/>
            <ac:spMk id="2" creationId="{08A05E20-5133-47E7-8F82-456F2D642139}"/>
          </ac:spMkLst>
        </pc:spChg>
        <pc:spChg chg="mod ord">
          <ac:chgData name="Mama G" userId="1f5eeca4e6fe0fcd" providerId="LiveId" clId="{6AAA6D8F-E76F-48EB-8C9F-E0C12C2F9D1D}" dt="2021-09-30T13:22:32.943" v="7381" actId="20577"/>
          <ac:spMkLst>
            <pc:docMk/>
            <pc:sldMk cId="173809328" sldId="265"/>
            <ac:spMk id="3" creationId="{C770AC4C-56D5-4560-B526-EE9D29BAA306}"/>
          </ac:spMkLst>
        </pc:spChg>
        <pc:grpChg chg="add del">
          <ac:chgData name="Mama G" userId="1f5eeca4e6fe0fcd" providerId="LiveId" clId="{6AAA6D8F-E76F-48EB-8C9F-E0C12C2F9D1D}" dt="2021-09-30T13:19:48.129" v="7088" actId="26606"/>
          <ac:grpSpMkLst>
            <pc:docMk/>
            <pc:sldMk cId="173809328" sldId="265"/>
            <ac:grpSpMk id="11" creationId="{8E1DDAD8-1D10-4640-A034-BE90015E37B6}"/>
          </ac:grpSpMkLst>
        </pc:grpChg>
        <pc:grpChg chg="add del">
          <ac:chgData name="Mama G" userId="1f5eeca4e6fe0fcd" providerId="LiveId" clId="{6AAA6D8F-E76F-48EB-8C9F-E0C12C2F9D1D}" dt="2021-09-30T13:19:48.129" v="7088" actId="26606"/>
          <ac:grpSpMkLst>
            <pc:docMk/>
            <pc:sldMk cId="173809328" sldId="265"/>
            <ac:grpSpMk id="15" creationId="{FD642FB6-2808-4BC5-AE0B-7302C24B78A5}"/>
          </ac:grpSpMkLst>
        </pc:grpChg>
        <pc:grpChg chg="add">
          <ac:chgData name="Mama G" userId="1f5eeca4e6fe0fcd" providerId="LiveId" clId="{6AAA6D8F-E76F-48EB-8C9F-E0C12C2F9D1D}" dt="2021-09-30T13:19:48.129" v="7088" actId="26606"/>
          <ac:grpSpMkLst>
            <pc:docMk/>
            <pc:sldMk cId="173809328" sldId="265"/>
            <ac:grpSpMk id="74" creationId="{4CB5CC6F-11C1-4C07-87C0-F043993E89EC}"/>
          </ac:grpSpMkLst>
        </pc:grpChg>
        <pc:grpChg chg="add">
          <ac:chgData name="Mama G" userId="1f5eeca4e6fe0fcd" providerId="LiveId" clId="{6AAA6D8F-E76F-48EB-8C9F-E0C12C2F9D1D}" dt="2021-09-30T13:19:48.129" v="7088" actId="26606"/>
          <ac:grpSpMkLst>
            <pc:docMk/>
            <pc:sldMk cId="173809328" sldId="265"/>
            <ac:grpSpMk id="78" creationId="{C6C16BE5-8A9A-432D-8A61-230FA03816DB}"/>
          </ac:grpSpMkLst>
        </pc:grpChg>
        <pc:picChg chg="add del mod">
          <ac:chgData name="Mama G" userId="1f5eeca4e6fe0fcd" providerId="LiveId" clId="{6AAA6D8F-E76F-48EB-8C9F-E0C12C2F9D1D}" dt="2021-09-29T02:25:31.184" v="6843" actId="478"/>
          <ac:picMkLst>
            <pc:docMk/>
            <pc:sldMk cId="173809328" sldId="265"/>
            <ac:picMk id="5" creationId="{A25AD4BD-9BE6-48F7-A4A0-25564BA49DE3}"/>
          </ac:picMkLst>
        </pc:picChg>
        <pc:picChg chg="add mod">
          <ac:chgData name="Mama G" userId="1f5eeca4e6fe0fcd" providerId="LiveId" clId="{6AAA6D8F-E76F-48EB-8C9F-E0C12C2F9D1D}" dt="2021-09-30T13:19:53.714" v="7089" actId="14100"/>
          <ac:picMkLst>
            <pc:docMk/>
            <pc:sldMk cId="173809328" sldId="265"/>
            <ac:picMk id="5" creationId="{B32FF808-0FBE-4F08-8B67-66BC1921A629}"/>
          </ac:picMkLst>
        </pc:picChg>
        <pc:picChg chg="add mod">
          <ac:chgData name="Mama G" userId="1f5eeca4e6fe0fcd" providerId="LiveId" clId="{6AAA6D8F-E76F-48EB-8C9F-E0C12C2F9D1D}" dt="2021-09-30T13:20:05.862" v="7092" actId="14100"/>
          <ac:picMkLst>
            <pc:docMk/>
            <pc:sldMk cId="173809328" sldId="265"/>
            <ac:picMk id="6" creationId="{4A215D9E-3200-47CE-92E0-CC286E8E59B0}"/>
          </ac:picMkLst>
        </pc:picChg>
        <pc:cxnChg chg="add">
          <ac:chgData name="Mama G" userId="1f5eeca4e6fe0fcd" providerId="LiveId" clId="{6AAA6D8F-E76F-48EB-8C9F-E0C12C2F9D1D}" dt="2021-09-30T13:19:48.129" v="7088" actId="26606"/>
          <ac:cxnSpMkLst>
            <pc:docMk/>
            <pc:sldMk cId="173809328" sldId="265"/>
            <ac:cxnSpMk id="134" creationId="{E104AA93-67FD-43AC-92F9-5840A89E43A1}"/>
          </ac:cxnSpMkLst>
        </pc:cxnChg>
        <pc:cxnChg chg="add">
          <ac:chgData name="Mama G" userId="1f5eeca4e6fe0fcd" providerId="LiveId" clId="{6AAA6D8F-E76F-48EB-8C9F-E0C12C2F9D1D}" dt="2021-09-30T13:19:48.129" v="7088" actId="26606"/>
          <ac:cxnSpMkLst>
            <pc:docMk/>
            <pc:sldMk cId="173809328" sldId="265"/>
            <ac:cxnSpMk id="136" creationId="{95AE1CAD-A877-4C0B-91F7-CA9C684C9455}"/>
          </ac:cxnSpMkLst>
        </pc:cxnChg>
      </pc:sldChg>
      <pc:sldChg chg="addSp delSp modSp new mod setBg">
        <pc:chgData name="Mama G" userId="1f5eeca4e6fe0fcd" providerId="LiveId" clId="{6AAA6D8F-E76F-48EB-8C9F-E0C12C2F9D1D}" dt="2021-09-30T13:59:01.267" v="7786" actId="20577"/>
        <pc:sldMkLst>
          <pc:docMk/>
          <pc:sldMk cId="2363141210" sldId="266"/>
        </pc:sldMkLst>
        <pc:spChg chg="add del mod">
          <ac:chgData name="Mama G" userId="1f5eeca4e6fe0fcd" providerId="LiveId" clId="{6AAA6D8F-E76F-48EB-8C9F-E0C12C2F9D1D}" dt="2021-09-30T13:57:37.469" v="7687" actId="122"/>
          <ac:spMkLst>
            <pc:docMk/>
            <pc:sldMk cId="2363141210" sldId="266"/>
            <ac:spMk id="2" creationId="{1ECCD9AA-2E87-4A62-8094-81A97DB59EFB}"/>
          </ac:spMkLst>
        </pc:spChg>
        <pc:spChg chg="mod ord">
          <ac:chgData name="Mama G" userId="1f5eeca4e6fe0fcd" providerId="LiveId" clId="{6AAA6D8F-E76F-48EB-8C9F-E0C12C2F9D1D}" dt="2021-09-30T13:59:01.267" v="7786" actId="20577"/>
          <ac:spMkLst>
            <pc:docMk/>
            <pc:sldMk cId="2363141210" sldId="266"/>
            <ac:spMk id="3" creationId="{FD44460C-A80F-48CD-BFDC-519DCFC16D8E}"/>
          </ac:spMkLst>
        </pc:spChg>
        <pc:spChg chg="add del mod">
          <ac:chgData name="Mama G" userId="1f5eeca4e6fe0fcd" providerId="LiveId" clId="{6AAA6D8F-E76F-48EB-8C9F-E0C12C2F9D1D}" dt="2021-09-30T13:57:12.647" v="7680" actId="478"/>
          <ac:spMkLst>
            <pc:docMk/>
            <pc:sldMk cId="2363141210" sldId="266"/>
            <ac:spMk id="7" creationId="{5D84802D-ED37-4A3D-8924-B6C62BC7366B}"/>
          </ac:spMkLst>
        </pc:spChg>
        <pc:grpChg chg="add del">
          <ac:chgData name="Mama G" userId="1f5eeca4e6fe0fcd" providerId="LiveId" clId="{6AAA6D8F-E76F-48EB-8C9F-E0C12C2F9D1D}" dt="2021-09-30T13:43:20.214" v="7641" actId="26606"/>
          <ac:grpSpMkLst>
            <pc:docMk/>
            <pc:sldMk cId="2363141210" sldId="266"/>
            <ac:grpSpMk id="10" creationId="{9AE4726C-1831-4FE3-9A11-227F0DC2F0BC}"/>
          </ac:grpSpMkLst>
        </pc:grpChg>
        <pc:grpChg chg="add del">
          <ac:chgData name="Mama G" userId="1f5eeca4e6fe0fcd" providerId="LiveId" clId="{6AAA6D8F-E76F-48EB-8C9F-E0C12C2F9D1D}" dt="2021-09-30T13:43:20.214" v="7641" actId="26606"/>
          <ac:grpSpMkLst>
            <pc:docMk/>
            <pc:sldMk cId="2363141210" sldId="266"/>
            <ac:grpSpMk id="14" creationId="{E916825F-759B-4F1A-BA80-AF7137691EC5}"/>
          </ac:grpSpMkLst>
        </pc:grpChg>
        <pc:grpChg chg="add">
          <ac:chgData name="Mama G" userId="1f5eeca4e6fe0fcd" providerId="LiveId" clId="{6AAA6D8F-E76F-48EB-8C9F-E0C12C2F9D1D}" dt="2021-09-30T13:43:20.259" v="7642" actId="26606"/>
          <ac:grpSpMkLst>
            <pc:docMk/>
            <pc:sldMk cId="2363141210" sldId="266"/>
            <ac:grpSpMk id="70" creationId="{74872A0B-8668-4500-9509-EAA581B26C24}"/>
          </ac:grpSpMkLst>
        </pc:grpChg>
        <pc:grpChg chg="add">
          <ac:chgData name="Mama G" userId="1f5eeca4e6fe0fcd" providerId="LiveId" clId="{6AAA6D8F-E76F-48EB-8C9F-E0C12C2F9D1D}" dt="2021-09-30T13:43:20.259" v="7642" actId="26606"/>
          <ac:grpSpMkLst>
            <pc:docMk/>
            <pc:sldMk cId="2363141210" sldId="266"/>
            <ac:grpSpMk id="72" creationId="{240590EE-5428-41AA-95B2-96FCC1CE67A7}"/>
          </ac:grpSpMkLst>
        </pc:grpChg>
        <pc:picChg chg="add mod">
          <ac:chgData name="Mama G" userId="1f5eeca4e6fe0fcd" providerId="LiveId" clId="{6AAA6D8F-E76F-48EB-8C9F-E0C12C2F9D1D}" dt="2021-09-30T13:57:51.644" v="7690" actId="1076"/>
          <ac:picMkLst>
            <pc:docMk/>
            <pc:sldMk cId="2363141210" sldId="266"/>
            <ac:picMk id="5" creationId="{B0B192B6-072C-42D4-8DFF-865CBBE4B5ED}"/>
          </ac:picMkLst>
        </pc:picChg>
      </pc:sldChg>
      <pc:sldChg chg="addSp delSp modSp new mod setBg">
        <pc:chgData name="Mama G" userId="1f5eeca4e6fe0fcd" providerId="LiveId" clId="{6AAA6D8F-E76F-48EB-8C9F-E0C12C2F9D1D}" dt="2021-09-30T22:51:55.317" v="8947" actId="207"/>
        <pc:sldMkLst>
          <pc:docMk/>
          <pc:sldMk cId="3812459080" sldId="267"/>
        </pc:sldMkLst>
        <pc:spChg chg="mod">
          <ac:chgData name="Mama G" userId="1f5eeca4e6fe0fcd" providerId="LiveId" clId="{6AAA6D8F-E76F-48EB-8C9F-E0C12C2F9D1D}" dt="2021-09-30T22:51:55.317" v="8947" actId="207"/>
          <ac:spMkLst>
            <pc:docMk/>
            <pc:sldMk cId="3812459080" sldId="267"/>
            <ac:spMk id="2" creationId="{20AD1008-5B7D-4D20-B43A-6B8FD6086107}"/>
          </ac:spMkLst>
        </pc:spChg>
        <pc:spChg chg="mod ord">
          <ac:chgData name="Mama G" userId="1f5eeca4e6fe0fcd" providerId="LiveId" clId="{6AAA6D8F-E76F-48EB-8C9F-E0C12C2F9D1D}" dt="2021-09-30T22:51:14.229" v="8939" actId="20577"/>
          <ac:spMkLst>
            <pc:docMk/>
            <pc:sldMk cId="3812459080" sldId="267"/>
            <ac:spMk id="3" creationId="{6B2BC2E7-0F35-4403-8C4D-A0C0C61AC0F0}"/>
          </ac:spMkLst>
        </pc:spChg>
        <pc:grpChg chg="add del">
          <ac:chgData name="Mama G" userId="1f5eeca4e6fe0fcd" providerId="LiveId" clId="{6AAA6D8F-E76F-48EB-8C9F-E0C12C2F9D1D}" dt="2021-09-30T14:30:07.367" v="7826" actId="26606"/>
          <ac:grpSpMkLst>
            <pc:docMk/>
            <pc:sldMk cId="3812459080" sldId="267"/>
            <ac:grpSpMk id="10" creationId="{74872A0B-8668-4500-9509-EAA581B26C24}"/>
          </ac:grpSpMkLst>
        </pc:grpChg>
        <pc:grpChg chg="add">
          <ac:chgData name="Mama G" userId="1f5eeca4e6fe0fcd" providerId="LiveId" clId="{6AAA6D8F-E76F-48EB-8C9F-E0C12C2F9D1D}" dt="2021-09-30T22:51:02.239" v="8926" actId="26606"/>
          <ac:grpSpMkLst>
            <pc:docMk/>
            <pc:sldMk cId="3812459080" sldId="267"/>
            <ac:grpSpMk id="11" creationId="{4CB5CC6F-11C1-4C07-87C0-F043993E89EC}"/>
          </ac:grpSpMkLst>
        </pc:grpChg>
        <pc:grpChg chg="add del">
          <ac:chgData name="Mama G" userId="1f5eeca4e6fe0fcd" providerId="LiveId" clId="{6AAA6D8F-E76F-48EB-8C9F-E0C12C2F9D1D}" dt="2021-09-30T14:30:07.367" v="7826" actId="26606"/>
          <ac:grpSpMkLst>
            <pc:docMk/>
            <pc:sldMk cId="3812459080" sldId="267"/>
            <ac:grpSpMk id="14" creationId="{240590EE-5428-41AA-95B2-96FCC1CE67A7}"/>
          </ac:grpSpMkLst>
        </pc:grpChg>
        <pc:grpChg chg="add">
          <ac:chgData name="Mama G" userId="1f5eeca4e6fe0fcd" providerId="LiveId" clId="{6AAA6D8F-E76F-48EB-8C9F-E0C12C2F9D1D}" dt="2021-09-30T22:51:02.239" v="8926" actId="26606"/>
          <ac:grpSpMkLst>
            <pc:docMk/>
            <pc:sldMk cId="3812459080" sldId="267"/>
            <ac:grpSpMk id="15" creationId="{C6C16BE5-8A9A-432D-8A61-230FA03816DB}"/>
          </ac:grpSpMkLst>
        </pc:grpChg>
        <pc:picChg chg="add mod ord">
          <ac:chgData name="Mama G" userId="1f5eeca4e6fe0fcd" providerId="LiveId" clId="{6AAA6D8F-E76F-48EB-8C9F-E0C12C2F9D1D}" dt="2021-09-30T22:51:44.649" v="8945" actId="1076"/>
          <ac:picMkLst>
            <pc:docMk/>
            <pc:sldMk cId="3812459080" sldId="267"/>
            <ac:picMk id="5" creationId="{F763F296-A7E2-4099-BB55-4AEF1153F709}"/>
          </ac:picMkLst>
        </pc:picChg>
        <pc:picChg chg="add mod">
          <ac:chgData name="Mama G" userId="1f5eeca4e6fe0fcd" providerId="LiveId" clId="{6AAA6D8F-E76F-48EB-8C9F-E0C12C2F9D1D}" dt="2021-09-30T22:51:41.258" v="8944" actId="1076"/>
          <ac:picMkLst>
            <pc:docMk/>
            <pc:sldMk cId="3812459080" sldId="267"/>
            <ac:picMk id="6" creationId="{3240B66B-47EB-4284-BA72-393F8D3A1CA1}"/>
          </ac:picMkLst>
        </pc:picChg>
        <pc:cxnChg chg="add">
          <ac:chgData name="Mama G" userId="1f5eeca4e6fe0fcd" providerId="LiveId" clId="{6AAA6D8F-E76F-48EB-8C9F-E0C12C2F9D1D}" dt="2021-09-30T22:51:02.239" v="8926" actId="26606"/>
          <ac:cxnSpMkLst>
            <pc:docMk/>
            <pc:sldMk cId="3812459080" sldId="267"/>
            <ac:cxnSpMk id="71" creationId="{E104AA93-67FD-43AC-92F9-5840A89E43A1}"/>
          </ac:cxnSpMkLst>
        </pc:cxnChg>
        <pc:cxnChg chg="add">
          <ac:chgData name="Mama G" userId="1f5eeca4e6fe0fcd" providerId="LiveId" clId="{6AAA6D8F-E76F-48EB-8C9F-E0C12C2F9D1D}" dt="2021-09-30T22:51:02.239" v="8926" actId="26606"/>
          <ac:cxnSpMkLst>
            <pc:docMk/>
            <pc:sldMk cId="3812459080" sldId="267"/>
            <ac:cxnSpMk id="73" creationId="{95AE1CAD-A877-4C0B-91F7-CA9C684C9455}"/>
          </ac:cxnSpMkLst>
        </pc:cxnChg>
      </pc:sldChg>
      <pc:sldChg chg="addSp delSp modSp new mod setBg addAnim delAnim">
        <pc:chgData name="Mama G" userId="1f5eeca4e6fe0fcd" providerId="LiveId" clId="{6AAA6D8F-E76F-48EB-8C9F-E0C12C2F9D1D}" dt="2021-10-04T14:26:42.407" v="8986" actId="1076"/>
        <pc:sldMkLst>
          <pc:docMk/>
          <pc:sldMk cId="3044344679" sldId="268"/>
        </pc:sldMkLst>
        <pc:spChg chg="mod">
          <ac:chgData name="Mama G" userId="1f5eeca4e6fe0fcd" providerId="LiveId" clId="{6AAA6D8F-E76F-48EB-8C9F-E0C12C2F9D1D}" dt="2021-10-04T14:26:42.407" v="8986" actId="1076"/>
          <ac:spMkLst>
            <pc:docMk/>
            <pc:sldMk cId="3044344679" sldId="268"/>
            <ac:spMk id="2" creationId="{40ACF47B-F6B1-428C-AEA8-52D1D8C1F9D4}"/>
          </ac:spMkLst>
        </pc:spChg>
        <pc:spChg chg="mod">
          <ac:chgData name="Mama G" userId="1f5eeca4e6fe0fcd" providerId="LiveId" clId="{6AAA6D8F-E76F-48EB-8C9F-E0C12C2F9D1D}" dt="2021-09-30T15:46:05.292" v="8658" actId="313"/>
          <ac:spMkLst>
            <pc:docMk/>
            <pc:sldMk cId="3044344679" sldId="268"/>
            <ac:spMk id="3" creationId="{FD3B6E1D-EB34-43A8-81A2-37FBE2CB6A9D}"/>
          </ac:spMkLst>
        </pc:spChg>
        <pc:grpChg chg="add del">
          <ac:chgData name="Mama G" userId="1f5eeca4e6fe0fcd" providerId="LiveId" clId="{6AAA6D8F-E76F-48EB-8C9F-E0C12C2F9D1D}" dt="2021-09-30T15:42:41.649" v="8384" actId="26606"/>
          <ac:grpSpMkLst>
            <pc:docMk/>
            <pc:sldMk cId="3044344679" sldId="268"/>
            <ac:grpSpMk id="12" creationId="{316DCFC9-6877-407C-8170-608FCB8E35AE}"/>
          </ac:grpSpMkLst>
        </pc:grpChg>
        <pc:grpChg chg="add del">
          <ac:chgData name="Mama G" userId="1f5eeca4e6fe0fcd" providerId="LiveId" clId="{6AAA6D8F-E76F-48EB-8C9F-E0C12C2F9D1D}" dt="2021-09-30T15:42:41.649" v="8384" actId="26606"/>
          <ac:grpSpMkLst>
            <pc:docMk/>
            <pc:sldMk cId="3044344679" sldId="268"/>
            <ac:grpSpMk id="16" creationId="{89353FE7-0D03-4AD2-8B8A-60A06F6BDA4C}"/>
          </ac:grpSpMkLst>
        </pc:grpChg>
        <pc:grpChg chg="add">
          <ac:chgData name="Mama G" userId="1f5eeca4e6fe0fcd" providerId="LiveId" clId="{6AAA6D8F-E76F-48EB-8C9F-E0C12C2F9D1D}" dt="2021-09-30T15:42:41.767" v="8385" actId="26606"/>
          <ac:grpSpMkLst>
            <pc:docMk/>
            <pc:sldMk cId="3044344679" sldId="268"/>
            <ac:grpSpMk id="40" creationId="{AD579530-1077-46B3-BD5C-81BB270A1D5B}"/>
          </ac:grpSpMkLst>
        </pc:grpChg>
        <pc:grpChg chg="add">
          <ac:chgData name="Mama G" userId="1f5eeca4e6fe0fcd" providerId="LiveId" clId="{6AAA6D8F-E76F-48EB-8C9F-E0C12C2F9D1D}" dt="2021-09-30T15:42:41.767" v="8385" actId="26606"/>
          <ac:grpSpMkLst>
            <pc:docMk/>
            <pc:sldMk cId="3044344679" sldId="268"/>
            <ac:grpSpMk id="42" creationId="{83F79A5F-63B5-4802-B39B-BF0F89DDDA15}"/>
          </ac:grpSpMkLst>
        </pc:grpChg>
        <pc:picChg chg="add del">
          <ac:chgData name="Mama G" userId="1f5eeca4e6fe0fcd" providerId="LiveId" clId="{6AAA6D8F-E76F-48EB-8C9F-E0C12C2F9D1D}" dt="2021-09-30T15:40:08.393" v="8378" actId="22"/>
          <ac:picMkLst>
            <pc:docMk/>
            <pc:sldMk cId="3044344679" sldId="268"/>
            <ac:picMk id="5" creationId="{26534FF3-9764-40BF-9227-0000B96896BA}"/>
          </ac:picMkLst>
        </pc:picChg>
        <pc:picChg chg="add mod ord">
          <ac:chgData name="Mama G" userId="1f5eeca4e6fe0fcd" providerId="LiveId" clId="{6AAA6D8F-E76F-48EB-8C9F-E0C12C2F9D1D}" dt="2021-09-30T15:42:41.767" v="8385" actId="26606"/>
          <ac:picMkLst>
            <pc:docMk/>
            <pc:sldMk cId="3044344679" sldId="268"/>
            <ac:picMk id="7" creationId="{6B5B574C-236A-40FC-AE54-3B261516EB91}"/>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Graphic 1" descr="Tag=AccentColor&#10;Flavor=Light&#10;Target=Fill">
            <a:extLst>
              <a:ext uri="{FF2B5EF4-FFF2-40B4-BE49-F238E27FC236}">
                <a16:creationId xmlns:a16="http://schemas.microsoft.com/office/drawing/2014/main" id="{0D57E7FA-E8FC-45AC-868F-CDC8144939D6}"/>
              </a:ext>
            </a:extLst>
          </p:cNvPr>
          <p:cNvSpPr/>
          <p:nvPr/>
        </p:nvSpPr>
        <p:spPr>
          <a:xfrm rot="10800000" flipV="1">
            <a:off x="2599854" y="527562"/>
            <a:ext cx="6992292" cy="5102484"/>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alpha val="20000"/>
            </a:schemeClr>
          </a:solidFill>
          <a:ln w="32707"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807094A5-EB6F-441D-88F8-CD7A30C84707}"/>
              </a:ext>
            </a:extLst>
          </p:cNvPr>
          <p:cNvSpPr>
            <a:spLocks noGrp="1"/>
          </p:cNvSpPr>
          <p:nvPr>
            <p:ph type="ctrTitle"/>
          </p:nvPr>
        </p:nvSpPr>
        <p:spPr>
          <a:xfrm>
            <a:off x="1508760" y="1591056"/>
            <a:ext cx="5705856" cy="3264408"/>
          </a:xfrm>
        </p:spPr>
        <p:txBody>
          <a:bodyPr anchor="b">
            <a:normAutofit/>
          </a:bodyPr>
          <a:lstStyle>
            <a:lvl1pPr algn="l">
              <a:defRPr sz="48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1C7CE1E3-3929-42A6-81B7-056BD88EF353}"/>
              </a:ext>
            </a:extLst>
          </p:cNvPr>
          <p:cNvSpPr>
            <a:spLocks noGrp="1"/>
          </p:cNvSpPr>
          <p:nvPr>
            <p:ph type="subTitle" idx="1"/>
          </p:nvPr>
        </p:nvSpPr>
        <p:spPr>
          <a:xfrm>
            <a:off x="1524000" y="4928616"/>
            <a:ext cx="5705856" cy="996696"/>
          </a:xfrm>
        </p:spPr>
        <p:txBody>
          <a:bodyPr/>
          <a:lstStyle>
            <a:lvl1pPr marL="0" indent="0" algn="l">
              <a:buNone/>
              <a:defRPr sz="2400" cap="all"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5CE951E3-0794-422C-AF76-0AD4A7FB19EB}"/>
              </a:ext>
            </a:extLst>
          </p:cNvPr>
          <p:cNvSpPr>
            <a:spLocks noGrp="1"/>
          </p:cNvSpPr>
          <p:nvPr>
            <p:ph type="dt" sz="half" idx="10"/>
          </p:nvPr>
        </p:nvSpPr>
        <p:spPr/>
        <p:txBody>
          <a:bodyPr/>
          <a:lstStyle/>
          <a:p>
            <a:fld id="{3C04E684-10F4-4CC3-A0B9-F03AA7BE37CF}" type="datetimeFigureOut">
              <a:rPr lang="en-US" smtClean="0"/>
              <a:t>1/4/2022</a:t>
            </a:fld>
            <a:endParaRPr lang="en-US"/>
          </a:p>
        </p:txBody>
      </p:sp>
      <p:sp>
        <p:nvSpPr>
          <p:cNvPr id="5" name="Footer Placeholder 4">
            <a:extLst>
              <a:ext uri="{FF2B5EF4-FFF2-40B4-BE49-F238E27FC236}">
                <a16:creationId xmlns:a16="http://schemas.microsoft.com/office/drawing/2014/main" id="{114EBFA8-0291-4D77-A9D9-B17FC2382A8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57AC4D4-C4EE-4624-A329-C608A1D5AFE1}"/>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38828316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Graphic 1" descr="Tag=AccentColor&#10;Flavor=Light&#10;Target=Fill">
            <a:extLst>
              <a:ext uri="{FF2B5EF4-FFF2-40B4-BE49-F238E27FC236}">
                <a16:creationId xmlns:a16="http://schemas.microsoft.com/office/drawing/2014/main" id="{0EE21C0F-70D8-4F3C-9392-07559C90EE6E}"/>
              </a:ext>
            </a:extLst>
          </p:cNvPr>
          <p:cNvSpPr/>
          <p:nvPr/>
        </p:nvSpPr>
        <p:spPr>
          <a:xfrm rot="10800000" flipH="1" flipV="1">
            <a:off x="684965" y="1332237"/>
            <a:ext cx="5263732" cy="3841102"/>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alpha val="20000"/>
            </a:schemeClr>
          </a:solidFill>
          <a:ln w="32707"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48DB1DFE-8154-440D-93CF-FEF7860E897F}"/>
              </a:ext>
            </a:extLst>
          </p:cNvPr>
          <p:cNvSpPr>
            <a:spLocks noGrp="1"/>
          </p:cNvSpPr>
          <p:nvPr>
            <p:ph type="title"/>
          </p:nvPr>
        </p:nvSpPr>
        <p:spPr>
          <a:xfrm>
            <a:off x="1399032" y="2523744"/>
            <a:ext cx="3831336" cy="1453896"/>
          </a:xfrm>
        </p:spPr>
        <p:txBody>
          <a:bodyPr anchor="b"/>
          <a:lstStyle>
            <a:lvl1pPr algn="ct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9CD9D1F5-05CC-48F3-A314-315EF1703043}"/>
              </a:ext>
            </a:extLst>
          </p:cNvPr>
          <p:cNvSpPr>
            <a:spLocks noGrp="1"/>
          </p:cNvSpPr>
          <p:nvPr>
            <p:ph type="pic" idx="1"/>
          </p:nvPr>
        </p:nvSpPr>
        <p:spPr>
          <a:xfrm>
            <a:off x="6711696" y="640079"/>
            <a:ext cx="4837176" cy="556869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211807DE-1178-4BBB-89D8-9046239C2DE9}"/>
              </a:ext>
            </a:extLst>
          </p:cNvPr>
          <p:cNvSpPr>
            <a:spLocks noGrp="1"/>
          </p:cNvSpPr>
          <p:nvPr>
            <p:ph type="body" sz="half" idx="2"/>
          </p:nvPr>
        </p:nvSpPr>
        <p:spPr>
          <a:xfrm>
            <a:off x="1655064" y="4087368"/>
            <a:ext cx="3319272" cy="649224"/>
          </a:xfrm>
        </p:spPr>
        <p:txBody>
          <a:bodyPr>
            <a:noAutofit/>
          </a:bodyPr>
          <a:lstStyle>
            <a:lvl1pPr marL="0" indent="0" algn="ctr">
              <a:buNone/>
              <a:defRPr sz="2000" cap="all" baseline="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D48EA59-A1BC-48B7-9495-6D5C6035B14B}"/>
              </a:ext>
            </a:extLst>
          </p:cNvPr>
          <p:cNvSpPr>
            <a:spLocks noGrp="1"/>
          </p:cNvSpPr>
          <p:nvPr>
            <p:ph type="dt" sz="half" idx="10"/>
          </p:nvPr>
        </p:nvSpPr>
        <p:spPr/>
        <p:txBody>
          <a:bodyPr/>
          <a:lstStyle/>
          <a:p>
            <a:fld id="{3C04E684-10F4-4CC3-A0B9-F03AA7BE37CF}" type="datetimeFigureOut">
              <a:rPr lang="en-US" smtClean="0"/>
              <a:t>1/4/2022</a:t>
            </a:fld>
            <a:endParaRPr lang="en-US"/>
          </a:p>
        </p:txBody>
      </p:sp>
      <p:sp>
        <p:nvSpPr>
          <p:cNvPr id="6" name="Footer Placeholder 5">
            <a:extLst>
              <a:ext uri="{FF2B5EF4-FFF2-40B4-BE49-F238E27FC236}">
                <a16:creationId xmlns:a16="http://schemas.microsoft.com/office/drawing/2014/main" id="{49F85A72-B50F-440E-AAD3-53C099F6D9B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2C2D00B-4207-4720-8C68-605CAFDD5CA2}"/>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23504169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1C888B-58B8-4428-8B1D-4E26FC5DD59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314F67B-D516-42FA-A2CA-2DCD37CFE8D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82BA5FF-4919-4FF8-9C04-06CE156B762F}"/>
              </a:ext>
            </a:extLst>
          </p:cNvPr>
          <p:cNvSpPr>
            <a:spLocks noGrp="1"/>
          </p:cNvSpPr>
          <p:nvPr>
            <p:ph type="dt" sz="half" idx="10"/>
          </p:nvPr>
        </p:nvSpPr>
        <p:spPr/>
        <p:txBody>
          <a:bodyPr/>
          <a:lstStyle/>
          <a:p>
            <a:fld id="{3C04E684-10F4-4CC3-A0B9-F03AA7BE37CF}" type="datetimeFigureOut">
              <a:rPr lang="en-US" smtClean="0"/>
              <a:t>1/4/2022</a:t>
            </a:fld>
            <a:endParaRPr lang="en-US"/>
          </a:p>
        </p:txBody>
      </p:sp>
      <p:sp>
        <p:nvSpPr>
          <p:cNvPr id="5" name="Footer Placeholder 4">
            <a:extLst>
              <a:ext uri="{FF2B5EF4-FFF2-40B4-BE49-F238E27FC236}">
                <a16:creationId xmlns:a16="http://schemas.microsoft.com/office/drawing/2014/main" id="{CBEDA970-128E-4150-8E5A-A1B056E835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AEC6CD1-EE5E-42EF-B76D-BB803BA6AB5E}"/>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20927857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50C2A1B-34CA-4877-9435-D77DF325757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F255E5E-4A81-44CC-8D99-F56E625D463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19CEECF-A221-4ECC-AD9C-E197D516D24C}"/>
              </a:ext>
            </a:extLst>
          </p:cNvPr>
          <p:cNvSpPr>
            <a:spLocks noGrp="1"/>
          </p:cNvSpPr>
          <p:nvPr>
            <p:ph type="dt" sz="half" idx="10"/>
          </p:nvPr>
        </p:nvSpPr>
        <p:spPr/>
        <p:txBody>
          <a:bodyPr/>
          <a:lstStyle/>
          <a:p>
            <a:fld id="{3C04E684-10F4-4CC3-A0B9-F03AA7BE37CF}" type="datetimeFigureOut">
              <a:rPr lang="en-US" smtClean="0"/>
              <a:t>1/4/2022</a:t>
            </a:fld>
            <a:endParaRPr lang="en-US"/>
          </a:p>
        </p:txBody>
      </p:sp>
      <p:sp>
        <p:nvSpPr>
          <p:cNvPr id="5" name="Footer Placeholder 4">
            <a:extLst>
              <a:ext uri="{FF2B5EF4-FFF2-40B4-BE49-F238E27FC236}">
                <a16:creationId xmlns:a16="http://schemas.microsoft.com/office/drawing/2014/main" id="{018F41AE-0DDE-49ED-9F0C-E0E16F599A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B47FB7-77F0-4C43-B81E-D04B31C953DA}"/>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104783643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3C04E684-10F4-4CC3-A0B9-F03AA7BE37CF}" type="datetimeFigureOut">
              <a:rPr lang="en-US" smtClean="0"/>
              <a:t>1/4/2022</a:t>
            </a:fld>
            <a:endParaRPr lang="en-US"/>
          </a:p>
        </p:txBody>
      </p:sp>
      <p:sp>
        <p:nvSpPr>
          <p:cNvPr id="5" name="Footer Placeholder 4"/>
          <p:cNvSpPr>
            <a:spLocks noGrp="1"/>
          </p:cNvSpPr>
          <p:nvPr>
            <p:ph type="ftr" sz="quarter" idx="11"/>
          </p:nvPr>
        </p:nvSpPr>
        <p:spPr>
          <a:xfrm>
            <a:off x="1876424" y="5410201"/>
            <a:ext cx="5124886" cy="365125"/>
          </a:xfrm>
        </p:spPr>
        <p:txBody>
          <a:bodyPr/>
          <a:lstStyle/>
          <a:p>
            <a:endParaRPr lang="en-US"/>
          </a:p>
        </p:txBody>
      </p:sp>
      <p:sp>
        <p:nvSpPr>
          <p:cNvPr id="6" name="Slide Number Placeholder 5"/>
          <p:cNvSpPr>
            <a:spLocks noGrp="1"/>
          </p:cNvSpPr>
          <p:nvPr>
            <p:ph type="sldNum" sz="quarter" idx="12"/>
          </p:nvPr>
        </p:nvSpPr>
        <p:spPr>
          <a:xfrm>
            <a:off x="9896911" y="5410199"/>
            <a:ext cx="771089" cy="365125"/>
          </a:xfrm>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244163073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C04E684-10F4-4CC3-A0B9-F03AA7BE37CF}" type="datetimeFigureOut">
              <a:rPr lang="en-US" smtClean="0"/>
              <a:t>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306097614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C04E684-10F4-4CC3-A0B9-F03AA7BE37CF}" type="datetimeFigureOut">
              <a:rPr lang="en-US" smtClean="0"/>
              <a:t>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2051257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C04E684-10F4-4CC3-A0B9-F03AA7BE37CF}" type="datetimeFigureOut">
              <a:rPr lang="en-US" smtClean="0"/>
              <a:t>1/4/2022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38711799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C04E684-10F4-4CC3-A0B9-F03AA7BE37CF}" type="datetimeFigureOut">
              <a:rPr lang="en-US" smtClean="0"/>
              <a:t>1/4/2022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352466261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C04E684-10F4-4CC3-A0B9-F03AA7BE37CF}" type="datetimeFigureOut">
              <a:rPr lang="en-US" smtClean="0"/>
              <a:t>1/4/2022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403953093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C04E684-10F4-4CC3-A0B9-F03AA7BE37CF}" type="datetimeFigureOut">
              <a:rPr lang="en-US" smtClean="0"/>
              <a:t>1/4/2022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18937780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Freeform: Shape 6" descr="Tag=AccentColor&#10;Flavor=Light&#10;Target=Fill">
            <a:extLst>
              <a:ext uri="{FF2B5EF4-FFF2-40B4-BE49-F238E27FC236}">
                <a16:creationId xmlns:a16="http://schemas.microsoft.com/office/drawing/2014/main" id="{13B7BB51-92B8-4089-8DAB-1202A4D1C6A3}"/>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26030E26-A86A-417A-AA64-699AA8DD3DA5}"/>
              </a:ext>
            </a:extLst>
          </p:cNvPr>
          <p:cNvSpPr>
            <a:spLocks noGrp="1"/>
          </p:cNvSpPr>
          <p:nvPr>
            <p:ph type="title"/>
          </p:nvPr>
        </p:nvSpPr>
        <p:spPr/>
        <p:txBody>
          <a:bodyPr>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D19CF97E-0E6E-41E9-B75B-0371E744D1E8}"/>
              </a:ext>
            </a:extLst>
          </p:cNvPr>
          <p:cNvSpPr>
            <a:spLocks noGrp="1"/>
          </p:cNvSpPr>
          <p:nvPr>
            <p:ph idx="1"/>
          </p:nvPr>
        </p:nvSpPr>
        <p:spPr>
          <a:xfrm>
            <a:off x="838200" y="2011680"/>
            <a:ext cx="10515600" cy="4160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70BAE770-8363-44CD-8A22-AB26C5C5361B}"/>
              </a:ext>
            </a:extLst>
          </p:cNvPr>
          <p:cNvSpPr>
            <a:spLocks noGrp="1"/>
          </p:cNvSpPr>
          <p:nvPr>
            <p:ph type="dt" sz="half" idx="10"/>
          </p:nvPr>
        </p:nvSpPr>
        <p:spPr/>
        <p:txBody>
          <a:bodyPr/>
          <a:lstStyle/>
          <a:p>
            <a:fld id="{3C04E684-10F4-4CC3-A0B9-F03AA7BE37CF}" type="datetimeFigureOut">
              <a:rPr lang="en-US" smtClean="0"/>
              <a:t>1/4/2022</a:t>
            </a:fld>
            <a:endParaRPr lang="en-US"/>
          </a:p>
        </p:txBody>
      </p:sp>
      <p:sp>
        <p:nvSpPr>
          <p:cNvPr id="5" name="Footer Placeholder 4">
            <a:extLst>
              <a:ext uri="{FF2B5EF4-FFF2-40B4-BE49-F238E27FC236}">
                <a16:creationId xmlns:a16="http://schemas.microsoft.com/office/drawing/2014/main" id="{36E618F2-3B8E-4449-91E7-F8AA4960938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63428F0-E5C2-42A1-AB2F-1A19FFAD19CF}"/>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27037516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C04E684-10F4-4CC3-A0B9-F03AA7BE37CF}" type="datetimeFigureOut">
              <a:rPr lang="en-US" smtClean="0"/>
              <a:t>1/4/2022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195280300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C04E684-10F4-4CC3-A0B9-F03AA7BE37CF}" type="datetimeFigureOut">
              <a:rPr lang="en-US" smtClean="0"/>
              <a:t>1/4/2022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143142268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C04E684-10F4-4CC3-A0B9-F03AA7BE37CF}" type="datetimeFigureOut">
              <a:rPr lang="en-US" smtClean="0"/>
              <a:t>1/4/2022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110659760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C04E684-10F4-4CC3-A0B9-F03AA7BE37CF}" type="datetimeFigureOut">
              <a:rPr lang="en-US" smtClean="0"/>
              <a:t>1/4/2022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310570397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C04E684-10F4-4CC3-A0B9-F03AA7BE37CF}" type="datetimeFigureOut">
              <a:rPr lang="en-US" smtClean="0"/>
              <a:t>1/4/2022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1845F5A-061D-4825-9AE9-D7794091C6CF}" type="slidenum">
              <a:rPr lang="en-US" smtClean="0"/>
              <a:t>‹#›</a:t>
            </a:fld>
            <a:endParaRPr lang="en-US"/>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24470803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C04E684-10F4-4CC3-A0B9-F03AA7BE37CF}" type="datetimeFigureOut">
              <a:rPr lang="en-US" smtClean="0"/>
              <a:t>1/4/2022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163598768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C04E684-10F4-4CC3-A0B9-F03AA7BE37CF}" type="datetimeFigureOut">
              <a:rPr lang="en-US" smtClean="0"/>
              <a:t>1/4/2022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91759020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C04E684-10F4-4CC3-A0B9-F03AA7BE37CF}" type="datetimeFigureOut">
              <a:rPr lang="en-US" smtClean="0"/>
              <a:t>1/4/2022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391266255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C04E684-10F4-4CC3-A0B9-F03AA7BE37CF}" type="datetimeFigureOut">
              <a:rPr lang="en-US" smtClean="0"/>
              <a:t>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288626500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C04E684-10F4-4CC3-A0B9-F03AA7BE37CF}" type="datetimeFigureOut">
              <a:rPr lang="en-US" smtClean="0"/>
              <a:t>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22294567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Graphic 9" descr="Tag=AccentColor&#10;Flavor=Light&#10;Target=Fill">
            <a:extLst>
              <a:ext uri="{FF2B5EF4-FFF2-40B4-BE49-F238E27FC236}">
                <a16:creationId xmlns:a16="http://schemas.microsoft.com/office/drawing/2014/main" id="{DB2CE8D6-5B4E-4EBE-9ED5-A1DA7E2A5CDA}"/>
              </a:ext>
            </a:extLst>
          </p:cNvPr>
          <p:cNvSpPr/>
          <p:nvPr/>
        </p:nvSpPr>
        <p:spPr>
          <a:xfrm>
            <a:off x="7209816" y="0"/>
            <a:ext cx="4143984" cy="5747660"/>
          </a:xfrm>
          <a:custGeom>
            <a:avLst/>
            <a:gdLst>
              <a:gd name="connsiteX0" fmla="*/ 0 w 3843750"/>
              <a:gd name="connsiteY0" fmla="*/ 346 h 5956080"/>
              <a:gd name="connsiteX1" fmla="*/ 72373 w 3843750"/>
              <a:gd name="connsiteY1" fmla="*/ 2447534 h 5956080"/>
              <a:gd name="connsiteX2" fmla="*/ 145093 w 3843750"/>
              <a:gd name="connsiteY2" fmla="*/ 3878724 h 5956080"/>
              <a:gd name="connsiteX3" fmla="*/ 237897 w 3843750"/>
              <a:gd name="connsiteY3" fmla="*/ 4208041 h 5956080"/>
              <a:gd name="connsiteX4" fmla="*/ 281875 w 3843750"/>
              <a:gd name="connsiteY4" fmla="*/ 4677601 h 5956080"/>
              <a:gd name="connsiteX5" fmla="*/ 360135 w 3843750"/>
              <a:gd name="connsiteY5" fmla="*/ 5287407 h 5956080"/>
              <a:gd name="connsiteX6" fmla="*/ 414155 w 3843750"/>
              <a:gd name="connsiteY6" fmla="*/ 5817914 h 5956080"/>
              <a:gd name="connsiteX7" fmla="*/ 681487 w 3843750"/>
              <a:gd name="connsiteY7" fmla="*/ 5914873 h 5956080"/>
              <a:gd name="connsiteX8" fmla="*/ 892373 w 3843750"/>
              <a:gd name="connsiteY8" fmla="*/ 5605295 h 5956080"/>
              <a:gd name="connsiteX9" fmla="*/ 1027770 w 3843750"/>
              <a:gd name="connsiteY9" fmla="*/ 5804063 h 5956080"/>
              <a:gd name="connsiteX10" fmla="*/ 1200566 w 3843750"/>
              <a:gd name="connsiteY10" fmla="*/ 5527036 h 5956080"/>
              <a:gd name="connsiteX11" fmla="*/ 1348083 w 3843750"/>
              <a:gd name="connsiteY11" fmla="*/ 5363590 h 5956080"/>
              <a:gd name="connsiteX12" fmla="*/ 1425997 w 3843750"/>
              <a:gd name="connsiteY12" fmla="*/ 4800532 h 5956080"/>
              <a:gd name="connsiteX13" fmla="*/ 1517416 w 3843750"/>
              <a:gd name="connsiteY13" fmla="*/ 4640549 h 5956080"/>
              <a:gd name="connsiteX14" fmla="*/ 1569705 w 3843750"/>
              <a:gd name="connsiteY14" fmla="*/ 4803995 h 5956080"/>
              <a:gd name="connsiteX15" fmla="*/ 1530921 w 3843750"/>
              <a:gd name="connsiteY15" fmla="*/ 5433885 h 5956080"/>
              <a:gd name="connsiteX16" fmla="*/ 1614721 w 3843750"/>
              <a:gd name="connsiteY16" fmla="*/ 5319957 h 5956080"/>
              <a:gd name="connsiteX17" fmla="*/ 1800676 w 3843750"/>
              <a:gd name="connsiteY17" fmla="*/ 4608691 h 5956080"/>
              <a:gd name="connsiteX18" fmla="*/ 1918759 w 3843750"/>
              <a:gd name="connsiteY18" fmla="*/ 4486799 h 5956080"/>
              <a:gd name="connsiteX19" fmla="*/ 2009139 w 3843750"/>
              <a:gd name="connsiteY19" fmla="*/ 4715000 h 5956080"/>
              <a:gd name="connsiteX20" fmla="*/ 2135532 w 3843750"/>
              <a:gd name="connsiteY20" fmla="*/ 5321689 h 5956080"/>
              <a:gd name="connsiteX21" fmla="*/ 2209291 w 3843750"/>
              <a:gd name="connsiteY21" fmla="*/ 5028733 h 5956080"/>
              <a:gd name="connsiteX22" fmla="*/ 2501208 w 3843750"/>
              <a:gd name="connsiteY22" fmla="*/ 4457711 h 5956080"/>
              <a:gd name="connsiteX23" fmla="*/ 2695127 w 3843750"/>
              <a:gd name="connsiteY23" fmla="*/ 4973674 h 5956080"/>
              <a:gd name="connsiteX24" fmla="*/ 2825329 w 3843750"/>
              <a:gd name="connsiteY24" fmla="*/ 4563328 h 5956080"/>
              <a:gd name="connsiteX25" fmla="*/ 2904628 w 3843750"/>
              <a:gd name="connsiteY25" fmla="*/ 4466368 h 5956080"/>
              <a:gd name="connsiteX26" fmla="*/ 2922635 w 3843750"/>
              <a:gd name="connsiteY26" fmla="*/ 4519696 h 5956080"/>
              <a:gd name="connsiteX27" fmla="*/ 3089544 w 3843750"/>
              <a:gd name="connsiteY27" fmla="*/ 3606545 h 5956080"/>
              <a:gd name="connsiteX28" fmla="*/ 3150490 w 3843750"/>
              <a:gd name="connsiteY28" fmla="*/ 3989882 h 5956080"/>
              <a:gd name="connsiteX29" fmla="*/ 3755448 w 3843750"/>
              <a:gd name="connsiteY29" fmla="*/ 1538193 h 5956080"/>
              <a:gd name="connsiteX30" fmla="*/ 3850330 w 3843750"/>
              <a:gd name="connsiteY30" fmla="*/ 0 h 5956080"/>
              <a:gd name="connsiteX31" fmla="*/ 0 w 3843750"/>
              <a:gd name="connsiteY31" fmla="*/ 0 h 5956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843750" h="5956080">
                <a:moveTo>
                  <a:pt x="0" y="346"/>
                </a:moveTo>
                <a:cubicBezTo>
                  <a:pt x="12120" y="1234155"/>
                  <a:pt x="72720" y="2447534"/>
                  <a:pt x="72373" y="2447534"/>
                </a:cubicBezTo>
                <a:cubicBezTo>
                  <a:pt x="72720" y="2449265"/>
                  <a:pt x="114274" y="3641520"/>
                  <a:pt x="145093" y="3878724"/>
                </a:cubicBezTo>
                <a:cubicBezTo>
                  <a:pt x="176258" y="4119392"/>
                  <a:pt x="210194" y="3969797"/>
                  <a:pt x="237897" y="4208041"/>
                </a:cubicBezTo>
                <a:cubicBezTo>
                  <a:pt x="250017" y="4367677"/>
                  <a:pt x="237204" y="4527661"/>
                  <a:pt x="281875" y="4677601"/>
                </a:cubicBezTo>
                <a:cubicBezTo>
                  <a:pt x="278758" y="4908226"/>
                  <a:pt x="338319" y="5059552"/>
                  <a:pt x="360135" y="5287407"/>
                </a:cubicBezTo>
                <a:cubicBezTo>
                  <a:pt x="370177" y="5468860"/>
                  <a:pt x="348015" y="5649274"/>
                  <a:pt x="414155" y="5817914"/>
                </a:cubicBezTo>
                <a:cubicBezTo>
                  <a:pt x="467137" y="5947770"/>
                  <a:pt x="534662" y="6049578"/>
                  <a:pt x="681487" y="5914873"/>
                </a:cubicBezTo>
                <a:cubicBezTo>
                  <a:pt x="680448" y="5747964"/>
                  <a:pt x="925963" y="5772897"/>
                  <a:pt x="892373" y="5605295"/>
                </a:cubicBezTo>
                <a:cubicBezTo>
                  <a:pt x="1003184" y="5641309"/>
                  <a:pt x="945009" y="5759046"/>
                  <a:pt x="1027770" y="5804063"/>
                </a:cubicBezTo>
                <a:cubicBezTo>
                  <a:pt x="1099105" y="5719915"/>
                  <a:pt x="1051664" y="5551968"/>
                  <a:pt x="1200566" y="5527036"/>
                </a:cubicBezTo>
                <a:cubicBezTo>
                  <a:pt x="1352931" y="5564088"/>
                  <a:pt x="1336655" y="5453970"/>
                  <a:pt x="1348083" y="5363590"/>
                </a:cubicBezTo>
                <a:cubicBezTo>
                  <a:pt x="1370938" y="5149586"/>
                  <a:pt x="1389291" y="5009687"/>
                  <a:pt x="1425997" y="4800532"/>
                </a:cubicBezTo>
                <a:cubicBezTo>
                  <a:pt x="1436385" y="4748243"/>
                  <a:pt x="1415608" y="4628775"/>
                  <a:pt x="1517416" y="4640549"/>
                </a:cubicBezTo>
                <a:cubicBezTo>
                  <a:pt x="1596022" y="4651976"/>
                  <a:pt x="1566242" y="4746512"/>
                  <a:pt x="1569705" y="4803995"/>
                </a:cubicBezTo>
                <a:cubicBezTo>
                  <a:pt x="1600177" y="5128809"/>
                  <a:pt x="1532998" y="5109763"/>
                  <a:pt x="1530921" y="5433885"/>
                </a:cubicBezTo>
                <a:cubicBezTo>
                  <a:pt x="1530574" y="5446697"/>
                  <a:pt x="1580786" y="5458125"/>
                  <a:pt x="1614721" y="5319957"/>
                </a:cubicBezTo>
                <a:cubicBezTo>
                  <a:pt x="1681208" y="5047432"/>
                  <a:pt x="1760507" y="4832736"/>
                  <a:pt x="1800676" y="4608691"/>
                </a:cubicBezTo>
                <a:cubicBezTo>
                  <a:pt x="1848463" y="4656824"/>
                  <a:pt x="1889671" y="4439704"/>
                  <a:pt x="1918759" y="4486799"/>
                </a:cubicBezTo>
                <a:cubicBezTo>
                  <a:pt x="1932264" y="4566098"/>
                  <a:pt x="1956503" y="4642626"/>
                  <a:pt x="2009139" y="4715000"/>
                </a:cubicBezTo>
                <a:cubicBezTo>
                  <a:pt x="2054502" y="4933851"/>
                  <a:pt x="2004983" y="5137812"/>
                  <a:pt x="2135532" y="5321689"/>
                </a:cubicBezTo>
                <a:cubicBezTo>
                  <a:pt x="2135532" y="5321689"/>
                  <a:pt x="2137610" y="5265245"/>
                  <a:pt x="2209291" y="5028733"/>
                </a:cubicBezTo>
                <a:cubicBezTo>
                  <a:pt x="2267120" y="4838277"/>
                  <a:pt x="2341225" y="4936622"/>
                  <a:pt x="2501208" y="4457711"/>
                </a:cubicBezTo>
                <a:cubicBezTo>
                  <a:pt x="2545186" y="4641934"/>
                  <a:pt x="2446495" y="4877753"/>
                  <a:pt x="2695127" y="4973674"/>
                </a:cubicBezTo>
                <a:cubicBezTo>
                  <a:pt x="2743260" y="4833775"/>
                  <a:pt x="2706208" y="4662365"/>
                  <a:pt x="2825329" y="4563328"/>
                </a:cubicBezTo>
                <a:cubicBezTo>
                  <a:pt x="2859958" y="4534586"/>
                  <a:pt x="2884890" y="4501689"/>
                  <a:pt x="2904628" y="4466368"/>
                </a:cubicBezTo>
                <a:cubicBezTo>
                  <a:pt x="2910515" y="4484375"/>
                  <a:pt x="2916749" y="4503074"/>
                  <a:pt x="2922635" y="4519696"/>
                </a:cubicBezTo>
                <a:cubicBezTo>
                  <a:pt x="2946529" y="4491647"/>
                  <a:pt x="3082618" y="3784882"/>
                  <a:pt x="3089544" y="3606545"/>
                </a:cubicBezTo>
                <a:cubicBezTo>
                  <a:pt x="3124172" y="3733285"/>
                  <a:pt x="3150490" y="3989882"/>
                  <a:pt x="3150490" y="3989882"/>
                </a:cubicBezTo>
                <a:cubicBezTo>
                  <a:pt x="3150490" y="3989882"/>
                  <a:pt x="3300085" y="3936900"/>
                  <a:pt x="3755448" y="1538193"/>
                </a:cubicBezTo>
                <a:cubicBezTo>
                  <a:pt x="3791461" y="1348775"/>
                  <a:pt x="3824704" y="697762"/>
                  <a:pt x="3850330" y="0"/>
                </a:cubicBezTo>
                <a:lnTo>
                  <a:pt x="0" y="0"/>
                </a:lnTo>
                <a:close/>
              </a:path>
            </a:pathLst>
          </a:custGeom>
          <a:solidFill>
            <a:schemeClr val="accent1">
              <a:alpha val="20000"/>
            </a:schemeClr>
          </a:solidFill>
          <a:ln w="32707"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64AD5705-B027-4C44-B38A-60296E29EB12}"/>
              </a:ext>
            </a:extLst>
          </p:cNvPr>
          <p:cNvSpPr>
            <a:spLocks noGrp="1"/>
          </p:cNvSpPr>
          <p:nvPr>
            <p:ph type="title"/>
          </p:nvPr>
        </p:nvSpPr>
        <p:spPr>
          <a:xfrm>
            <a:off x="831850" y="1078991"/>
            <a:ext cx="5266944" cy="3136392"/>
          </a:xfrm>
        </p:spPr>
        <p:txBody>
          <a:bodyPr anchor="b">
            <a:normAutofit/>
          </a:bodyPr>
          <a:lstStyle>
            <a:lvl1pPr>
              <a:defRPr sz="48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E8BBAC4-9088-44CF-BA2D-B8DD24FB5274}"/>
              </a:ext>
            </a:extLst>
          </p:cNvPr>
          <p:cNvSpPr>
            <a:spLocks noGrp="1"/>
          </p:cNvSpPr>
          <p:nvPr>
            <p:ph type="body" idx="1"/>
          </p:nvPr>
        </p:nvSpPr>
        <p:spPr>
          <a:xfrm>
            <a:off x="831850" y="4279392"/>
            <a:ext cx="5266944" cy="1500187"/>
          </a:xfrm>
        </p:spPr>
        <p:txBody>
          <a:bodyPr/>
          <a:lstStyle>
            <a:lvl1pPr marL="0" indent="0">
              <a:buNone/>
              <a:defRPr sz="2400" cap="all"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793FB3F-D2A6-4919-B57B-C08861D46303}"/>
              </a:ext>
            </a:extLst>
          </p:cNvPr>
          <p:cNvSpPr>
            <a:spLocks noGrp="1"/>
          </p:cNvSpPr>
          <p:nvPr>
            <p:ph type="dt" sz="half" idx="10"/>
          </p:nvPr>
        </p:nvSpPr>
        <p:spPr/>
        <p:txBody>
          <a:bodyPr/>
          <a:lstStyle/>
          <a:p>
            <a:fld id="{3C04E684-10F4-4CC3-A0B9-F03AA7BE37CF}" type="datetimeFigureOut">
              <a:rPr lang="en-US" smtClean="0"/>
              <a:t>1/4/2022</a:t>
            </a:fld>
            <a:endParaRPr lang="en-US"/>
          </a:p>
        </p:txBody>
      </p:sp>
      <p:sp>
        <p:nvSpPr>
          <p:cNvPr id="5" name="Footer Placeholder 4">
            <a:extLst>
              <a:ext uri="{FF2B5EF4-FFF2-40B4-BE49-F238E27FC236}">
                <a16:creationId xmlns:a16="http://schemas.microsoft.com/office/drawing/2014/main" id="{989049E0-6BE5-43FA-A4D4-ACAFC871A79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DF8C28D-1479-4F15-B906-0AEBBCCA8CFA}"/>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26824187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Shape 7" descr="Tag=AccentColor&#10;Flavor=Light&#10;Target=Fill">
            <a:extLst>
              <a:ext uri="{FF2B5EF4-FFF2-40B4-BE49-F238E27FC236}">
                <a16:creationId xmlns:a16="http://schemas.microsoft.com/office/drawing/2014/main" id="{FD51F360-8860-4FB5-A0A5-773473DD8B39}"/>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D2A77EC9-372A-4ECA-9088-780532AF057F}"/>
              </a:ext>
            </a:extLst>
          </p:cNvPr>
          <p:cNvSpPr>
            <a:spLocks noGrp="1"/>
          </p:cNvSpPr>
          <p:nvPr>
            <p:ph type="title"/>
          </p:nvPr>
        </p:nvSpPr>
        <p:spPr/>
        <p:txBody>
          <a:bodyPr>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7C882CE-1B27-414A-9B06-AA5D2DB683BA}"/>
              </a:ext>
            </a:extLst>
          </p:cNvPr>
          <p:cNvSpPr>
            <a:spLocks noGrp="1"/>
          </p:cNvSpPr>
          <p:nvPr>
            <p:ph sz="half" idx="1"/>
          </p:nvPr>
        </p:nvSpPr>
        <p:spPr>
          <a:xfrm>
            <a:off x="838200" y="2011680"/>
            <a:ext cx="4937760" cy="4160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A0397E60-5D92-4530-96D1-FC09AF3C2742}"/>
              </a:ext>
            </a:extLst>
          </p:cNvPr>
          <p:cNvSpPr>
            <a:spLocks noGrp="1"/>
          </p:cNvSpPr>
          <p:nvPr>
            <p:ph sz="half" idx="2"/>
          </p:nvPr>
        </p:nvSpPr>
        <p:spPr>
          <a:xfrm>
            <a:off x="6419088" y="2011680"/>
            <a:ext cx="4937760" cy="4160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034240FE-0C6A-47E9-9B0A-7B3C60877372}"/>
              </a:ext>
            </a:extLst>
          </p:cNvPr>
          <p:cNvSpPr>
            <a:spLocks noGrp="1"/>
          </p:cNvSpPr>
          <p:nvPr>
            <p:ph type="dt" sz="half" idx="10"/>
          </p:nvPr>
        </p:nvSpPr>
        <p:spPr/>
        <p:txBody>
          <a:bodyPr/>
          <a:lstStyle/>
          <a:p>
            <a:fld id="{3C04E684-10F4-4CC3-A0B9-F03AA7BE37CF}" type="datetimeFigureOut">
              <a:rPr lang="en-US" smtClean="0"/>
              <a:t>1/4/2022</a:t>
            </a:fld>
            <a:endParaRPr lang="en-US"/>
          </a:p>
        </p:txBody>
      </p:sp>
      <p:sp>
        <p:nvSpPr>
          <p:cNvPr id="6" name="Footer Placeholder 5">
            <a:extLst>
              <a:ext uri="{FF2B5EF4-FFF2-40B4-BE49-F238E27FC236}">
                <a16:creationId xmlns:a16="http://schemas.microsoft.com/office/drawing/2014/main" id="{8671AE1B-BB18-4C7E-AA77-3A4D401A5F3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6FA7B1D-FEDD-4E29-A352-29E5F498B323}"/>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34096765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Shape 9" descr="Tag=AccentColor&#10;Flavor=Light&#10;Target=Fill">
            <a:extLst>
              <a:ext uri="{FF2B5EF4-FFF2-40B4-BE49-F238E27FC236}">
                <a16:creationId xmlns:a16="http://schemas.microsoft.com/office/drawing/2014/main" id="{527D753D-3426-457C-9082-B92894509EC0}"/>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164D2B94-0682-4185-BCE3-89AF214A4FA8}"/>
              </a:ext>
            </a:extLst>
          </p:cNvPr>
          <p:cNvSpPr>
            <a:spLocks noGrp="1"/>
          </p:cNvSpPr>
          <p:nvPr>
            <p:ph type="title"/>
          </p:nvPr>
        </p:nvSpPr>
        <p:spPr>
          <a:xfrm>
            <a:off x="839788" y="365125"/>
            <a:ext cx="10515600" cy="1325563"/>
          </a:xfrm>
        </p:spPr>
        <p:txBody>
          <a:bodyPr>
            <a:normAutofit/>
          </a:bodyPr>
          <a:lstStyle>
            <a:lvl1pPr>
              <a:defRPr sz="4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8D65C47E-B85E-4B3E-A669-DEEC7F5DF2FB}"/>
              </a:ext>
            </a:extLst>
          </p:cNvPr>
          <p:cNvSpPr>
            <a:spLocks noGrp="1"/>
          </p:cNvSpPr>
          <p:nvPr>
            <p:ph type="body" idx="1"/>
          </p:nvPr>
        </p:nvSpPr>
        <p:spPr>
          <a:xfrm>
            <a:off x="839788" y="2011680"/>
            <a:ext cx="4937760" cy="950976"/>
          </a:xfrm>
        </p:spPr>
        <p:txBody>
          <a:bodyPr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324517F-FE8C-49AD-9A52-0F4301052699}"/>
              </a:ext>
            </a:extLst>
          </p:cNvPr>
          <p:cNvSpPr>
            <a:spLocks noGrp="1"/>
          </p:cNvSpPr>
          <p:nvPr>
            <p:ph sz="half" idx="2"/>
          </p:nvPr>
        </p:nvSpPr>
        <p:spPr>
          <a:xfrm>
            <a:off x="839788" y="3127248"/>
            <a:ext cx="4937760" cy="3063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C80C73EC-7117-4DC2-9075-14102F2E282B}"/>
              </a:ext>
            </a:extLst>
          </p:cNvPr>
          <p:cNvSpPr>
            <a:spLocks noGrp="1"/>
          </p:cNvSpPr>
          <p:nvPr>
            <p:ph type="body" sz="quarter" idx="3"/>
          </p:nvPr>
        </p:nvSpPr>
        <p:spPr>
          <a:xfrm>
            <a:off x="6419088" y="2011680"/>
            <a:ext cx="4937760" cy="950976"/>
          </a:xfrm>
        </p:spPr>
        <p:txBody>
          <a:bodyPr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DD9A323-865B-4177-8F98-9BA304E022E0}"/>
              </a:ext>
            </a:extLst>
          </p:cNvPr>
          <p:cNvSpPr>
            <a:spLocks noGrp="1"/>
          </p:cNvSpPr>
          <p:nvPr>
            <p:ph sz="quarter" idx="4"/>
          </p:nvPr>
        </p:nvSpPr>
        <p:spPr>
          <a:xfrm>
            <a:off x="6419088" y="3127248"/>
            <a:ext cx="4937760" cy="3063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2AA4E5D6-7075-4584-BD43-D966F0B58E6D}"/>
              </a:ext>
            </a:extLst>
          </p:cNvPr>
          <p:cNvSpPr>
            <a:spLocks noGrp="1"/>
          </p:cNvSpPr>
          <p:nvPr>
            <p:ph type="dt" sz="half" idx="10"/>
          </p:nvPr>
        </p:nvSpPr>
        <p:spPr/>
        <p:txBody>
          <a:bodyPr/>
          <a:lstStyle/>
          <a:p>
            <a:fld id="{3C04E684-10F4-4CC3-A0B9-F03AA7BE37CF}" type="datetimeFigureOut">
              <a:rPr lang="en-US" smtClean="0"/>
              <a:t>1/4/2022</a:t>
            </a:fld>
            <a:endParaRPr lang="en-US"/>
          </a:p>
        </p:txBody>
      </p:sp>
      <p:sp>
        <p:nvSpPr>
          <p:cNvPr id="8" name="Footer Placeholder 7">
            <a:extLst>
              <a:ext uri="{FF2B5EF4-FFF2-40B4-BE49-F238E27FC236}">
                <a16:creationId xmlns:a16="http://schemas.microsoft.com/office/drawing/2014/main" id="{8C38B83D-8A05-4F3C-A409-1602C963075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AD250E7-8A73-449C-A140-A2A2582D7F33}"/>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32752034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Graphic 1" descr="Tag=AccentColor&#10;Flavor=Light&#10;Target=Fill">
            <a:extLst>
              <a:ext uri="{FF2B5EF4-FFF2-40B4-BE49-F238E27FC236}">
                <a16:creationId xmlns:a16="http://schemas.microsoft.com/office/drawing/2014/main" id="{AAFBE1F6-FC6D-4C3D-9AC3-97028E6F18C7}"/>
              </a:ext>
            </a:extLst>
          </p:cNvPr>
          <p:cNvSpPr/>
          <p:nvPr/>
        </p:nvSpPr>
        <p:spPr>
          <a:xfrm rot="10800000" flipV="1">
            <a:off x="1969639" y="181596"/>
            <a:ext cx="8252722" cy="6022258"/>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alpha val="20000"/>
            </a:schemeClr>
          </a:solidFill>
          <a:ln w="32707"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192825A4-268B-4301-8432-F9E9B2661AEC}"/>
              </a:ext>
            </a:extLst>
          </p:cNvPr>
          <p:cNvSpPr>
            <a:spLocks noGrp="1"/>
          </p:cNvSpPr>
          <p:nvPr>
            <p:ph type="title"/>
          </p:nvPr>
        </p:nvSpPr>
        <p:spPr>
          <a:xfrm>
            <a:off x="2843784" y="1572768"/>
            <a:ext cx="6501384" cy="4096512"/>
          </a:xfrm>
        </p:spPr>
        <p:txBody>
          <a:bodyPr>
            <a:normAutofit/>
          </a:bodyPr>
          <a:lstStyle>
            <a:lvl1pPr algn="ctr">
              <a:defRPr sz="4000"/>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DA33410F-8A90-47F6-BD39-4AC0E4358351}"/>
              </a:ext>
            </a:extLst>
          </p:cNvPr>
          <p:cNvSpPr>
            <a:spLocks noGrp="1"/>
          </p:cNvSpPr>
          <p:nvPr>
            <p:ph type="dt" sz="half" idx="10"/>
          </p:nvPr>
        </p:nvSpPr>
        <p:spPr/>
        <p:txBody>
          <a:bodyPr/>
          <a:lstStyle/>
          <a:p>
            <a:fld id="{3C04E684-10F4-4CC3-A0B9-F03AA7BE37CF}" type="datetimeFigureOut">
              <a:rPr lang="en-US" smtClean="0"/>
              <a:t>1/4/2022</a:t>
            </a:fld>
            <a:endParaRPr lang="en-US"/>
          </a:p>
        </p:txBody>
      </p:sp>
      <p:sp>
        <p:nvSpPr>
          <p:cNvPr id="4" name="Footer Placeholder 3">
            <a:extLst>
              <a:ext uri="{FF2B5EF4-FFF2-40B4-BE49-F238E27FC236}">
                <a16:creationId xmlns:a16="http://schemas.microsoft.com/office/drawing/2014/main" id="{D1D819A9-F8DE-4E5C-AFC3-E0105ACD829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4E25320-A12F-4F3E-8EC9-11292FF36BEA}"/>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27008854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1">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1C9756B-145D-4BA8-AA43-904C1E7CB86D}"/>
              </a:ext>
            </a:extLst>
          </p:cNvPr>
          <p:cNvSpPr>
            <a:spLocks noGrp="1"/>
          </p:cNvSpPr>
          <p:nvPr>
            <p:ph type="dt" sz="half" idx="10"/>
          </p:nvPr>
        </p:nvSpPr>
        <p:spPr/>
        <p:txBody>
          <a:bodyPr/>
          <a:lstStyle/>
          <a:p>
            <a:fld id="{3C04E684-10F4-4CC3-A0B9-F03AA7BE37CF}" type="datetimeFigureOut">
              <a:rPr lang="en-US" smtClean="0"/>
              <a:t>1/4/2022</a:t>
            </a:fld>
            <a:endParaRPr lang="en-US"/>
          </a:p>
        </p:txBody>
      </p:sp>
      <p:sp>
        <p:nvSpPr>
          <p:cNvPr id="3" name="Footer Placeholder 2">
            <a:extLst>
              <a:ext uri="{FF2B5EF4-FFF2-40B4-BE49-F238E27FC236}">
                <a16:creationId xmlns:a16="http://schemas.microsoft.com/office/drawing/2014/main" id="{B21DB60F-139E-4C44-89AF-3F8F5EC241F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8226C9-C193-4B47-9717-4BC86C9092C7}"/>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10717194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2">
    <p:spTree>
      <p:nvGrpSpPr>
        <p:cNvPr id="1" name=""/>
        <p:cNvGrpSpPr/>
        <p:nvPr/>
      </p:nvGrpSpPr>
      <p:grpSpPr>
        <a:xfrm>
          <a:off x="0" y="0"/>
          <a:ext cx="0" cy="0"/>
          <a:chOff x="0" y="0"/>
          <a:chExt cx="0" cy="0"/>
        </a:xfrm>
      </p:grpSpPr>
      <p:sp>
        <p:nvSpPr>
          <p:cNvPr id="6" name="Freeform: Shape 5" descr="Mask ID=&#10;Mask position=bottom, center&#10;Mask family= brushstroke, landscape, wide">
            <a:extLst>
              <a:ext uri="{FF2B5EF4-FFF2-40B4-BE49-F238E27FC236}">
                <a16:creationId xmlns:a16="http://schemas.microsoft.com/office/drawing/2014/main" id="{736BF44D-E8DD-45FA-931D-CBCC67D57944}"/>
              </a:ext>
            </a:extLst>
          </p:cNvPr>
          <p:cNvSpPr/>
          <p:nvPr/>
        </p:nvSpPr>
        <p:spPr>
          <a:xfrm>
            <a:off x="1768100" y="-1"/>
            <a:ext cx="10423900" cy="5920155"/>
          </a:xfrm>
          <a:custGeom>
            <a:avLst/>
            <a:gdLst>
              <a:gd name="connsiteX0" fmla="*/ 10423900 w 10423900"/>
              <a:gd name="connsiteY0" fmla="*/ 0 h 5491534"/>
              <a:gd name="connsiteX1" fmla="*/ 3493157 w 10423900"/>
              <a:gd name="connsiteY1" fmla="*/ 0 h 5491534"/>
              <a:gd name="connsiteX2" fmla="*/ 3493018 w 10423900"/>
              <a:gd name="connsiteY2" fmla="*/ 31 h 5491534"/>
              <a:gd name="connsiteX3" fmla="*/ 3245493 w 10423900"/>
              <a:gd name="connsiteY3" fmla="*/ 104839 h 5491534"/>
              <a:gd name="connsiteX4" fmla="*/ 4434802 w 10423900"/>
              <a:gd name="connsiteY4" fmla="*/ 284558 h 5491534"/>
              <a:gd name="connsiteX5" fmla="*/ 4011937 w 10423900"/>
              <a:gd name="connsiteY5" fmla="*/ 395559 h 5491534"/>
              <a:gd name="connsiteX6" fmla="*/ 3573213 w 10423900"/>
              <a:gd name="connsiteY6" fmla="*/ 474847 h 5491534"/>
              <a:gd name="connsiteX7" fmla="*/ 3097489 w 10423900"/>
              <a:gd name="connsiteY7" fmla="*/ 532990 h 5491534"/>
              <a:gd name="connsiteX8" fmla="*/ 2664052 w 10423900"/>
              <a:gd name="connsiteY8" fmla="*/ 649279 h 5491534"/>
              <a:gd name="connsiteX9" fmla="*/ 3795218 w 10423900"/>
              <a:gd name="connsiteY9" fmla="*/ 696852 h 5491534"/>
              <a:gd name="connsiteX10" fmla="*/ 3208492 w 10423900"/>
              <a:gd name="connsiteY10" fmla="*/ 802568 h 5491534"/>
              <a:gd name="connsiteX11" fmla="*/ 2727483 w 10423900"/>
              <a:gd name="connsiteY11" fmla="*/ 939999 h 5491534"/>
              <a:gd name="connsiteX12" fmla="*/ 2389190 w 10423900"/>
              <a:gd name="connsiteY12" fmla="*/ 1003429 h 5491534"/>
              <a:gd name="connsiteX13" fmla="*/ 2029754 w 10423900"/>
              <a:gd name="connsiteY13" fmla="*/ 1019287 h 5491534"/>
              <a:gd name="connsiteX14" fmla="*/ 1945181 w 10423900"/>
              <a:gd name="connsiteY14" fmla="*/ 1119716 h 5491534"/>
              <a:gd name="connsiteX15" fmla="*/ 2056184 w 10423900"/>
              <a:gd name="connsiteY15" fmla="*/ 1225434 h 5491534"/>
              <a:gd name="connsiteX16" fmla="*/ 2225329 w 10423900"/>
              <a:gd name="connsiteY16" fmla="*/ 1236004 h 5491534"/>
              <a:gd name="connsiteX17" fmla="*/ 3234920 w 10423900"/>
              <a:gd name="connsiteY17" fmla="*/ 1262435 h 5491534"/>
              <a:gd name="connsiteX18" fmla="*/ 0 w 10423900"/>
              <a:gd name="connsiteY18" fmla="*/ 1495009 h 5491534"/>
              <a:gd name="connsiteX19" fmla="*/ 438724 w 10423900"/>
              <a:gd name="connsiteY19" fmla="*/ 1637728 h 5491534"/>
              <a:gd name="connsiteX20" fmla="*/ 586726 w 10423900"/>
              <a:gd name="connsiteY20" fmla="*/ 2028877 h 5491534"/>
              <a:gd name="connsiteX21" fmla="*/ 1125878 w 10423900"/>
              <a:gd name="connsiteY21" fmla="*/ 2250882 h 5491534"/>
              <a:gd name="connsiteX22" fmla="*/ 1474744 w 10423900"/>
              <a:gd name="connsiteY22" fmla="*/ 2330169 h 5491534"/>
              <a:gd name="connsiteX23" fmla="*/ 2272901 w 10423900"/>
              <a:gd name="connsiteY23" fmla="*/ 2446458 h 5491534"/>
              <a:gd name="connsiteX24" fmla="*/ 2389190 w 10423900"/>
              <a:gd name="connsiteY24" fmla="*/ 2636747 h 5491534"/>
              <a:gd name="connsiteX25" fmla="*/ 2489621 w 10423900"/>
              <a:gd name="connsiteY25" fmla="*/ 2848179 h 5491534"/>
              <a:gd name="connsiteX26" fmla="*/ 2701053 w 10423900"/>
              <a:gd name="connsiteY26" fmla="*/ 2985611 h 5491534"/>
              <a:gd name="connsiteX27" fmla="*/ 1057165 w 10423900"/>
              <a:gd name="connsiteY27" fmla="*/ 2964468 h 5491534"/>
              <a:gd name="connsiteX28" fmla="*/ 2912485 w 10423900"/>
              <a:gd name="connsiteY28" fmla="*/ 3408477 h 5491534"/>
              <a:gd name="connsiteX29" fmla="*/ 2748626 w 10423900"/>
              <a:gd name="connsiteY29" fmla="*/ 3582909 h 5491534"/>
              <a:gd name="connsiteX30" fmla="*/ 3763503 w 10423900"/>
              <a:gd name="connsiteY30" fmla="*/ 3820771 h 5491534"/>
              <a:gd name="connsiteX31" fmla="*/ 3219063 w 10423900"/>
              <a:gd name="connsiteY31" fmla="*/ 3847199 h 5491534"/>
              <a:gd name="connsiteX32" fmla="*/ 6385269 w 10423900"/>
              <a:gd name="connsiteY32" fmla="*/ 4840933 h 5491534"/>
              <a:gd name="connsiteX33" fmla="*/ 10285854 w 10423900"/>
              <a:gd name="connsiteY33" fmla="*/ 5471118 h 5491534"/>
              <a:gd name="connsiteX34" fmla="*/ 10423900 w 10423900"/>
              <a:gd name="connsiteY34" fmla="*/ 5491534 h 5491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3900" h="5491534">
                <a:moveTo>
                  <a:pt x="10423900" y="0"/>
                </a:moveTo>
                <a:lnTo>
                  <a:pt x="3493157" y="0"/>
                </a:lnTo>
                <a:lnTo>
                  <a:pt x="3493018" y="31"/>
                </a:lnTo>
                <a:cubicBezTo>
                  <a:pt x="3414969" y="12668"/>
                  <a:pt x="3328744" y="21588"/>
                  <a:pt x="3245493" y="104839"/>
                </a:cubicBezTo>
                <a:cubicBezTo>
                  <a:pt x="3668357" y="162984"/>
                  <a:pt x="4075366" y="51981"/>
                  <a:pt x="4434802" y="284558"/>
                </a:cubicBezTo>
                <a:cubicBezTo>
                  <a:pt x="4302656" y="400846"/>
                  <a:pt x="4154654" y="374416"/>
                  <a:pt x="4011937" y="395559"/>
                </a:cubicBezTo>
                <a:cubicBezTo>
                  <a:pt x="3863934" y="416704"/>
                  <a:pt x="3721217" y="453704"/>
                  <a:pt x="3573213" y="474847"/>
                </a:cubicBezTo>
                <a:cubicBezTo>
                  <a:pt x="3414639" y="501275"/>
                  <a:pt x="3256063" y="506562"/>
                  <a:pt x="3097489" y="532990"/>
                </a:cubicBezTo>
                <a:cubicBezTo>
                  <a:pt x="2965345" y="554135"/>
                  <a:pt x="2822627" y="517133"/>
                  <a:pt x="2664052" y="649279"/>
                </a:cubicBezTo>
                <a:cubicBezTo>
                  <a:pt x="3055203" y="744424"/>
                  <a:pt x="3409352" y="601706"/>
                  <a:pt x="3795218" y="696852"/>
                </a:cubicBezTo>
                <a:cubicBezTo>
                  <a:pt x="3567928" y="781425"/>
                  <a:pt x="3382924" y="754995"/>
                  <a:pt x="3208492" y="802568"/>
                </a:cubicBezTo>
                <a:cubicBezTo>
                  <a:pt x="3049916" y="850140"/>
                  <a:pt x="2859627" y="797282"/>
                  <a:pt x="2727483" y="939999"/>
                </a:cubicBezTo>
                <a:cubicBezTo>
                  <a:pt x="2627052" y="1051000"/>
                  <a:pt x="2521336" y="1066858"/>
                  <a:pt x="2389190" y="1003429"/>
                </a:cubicBezTo>
                <a:cubicBezTo>
                  <a:pt x="2272901" y="945284"/>
                  <a:pt x="2146043" y="961142"/>
                  <a:pt x="2029754" y="1019287"/>
                </a:cubicBezTo>
                <a:cubicBezTo>
                  <a:pt x="1987468" y="1040430"/>
                  <a:pt x="1945181" y="1066858"/>
                  <a:pt x="1945181" y="1119716"/>
                </a:cubicBezTo>
                <a:cubicBezTo>
                  <a:pt x="1945181" y="1193719"/>
                  <a:pt x="1998039" y="1214862"/>
                  <a:pt x="2056184" y="1225434"/>
                </a:cubicBezTo>
                <a:cubicBezTo>
                  <a:pt x="2109042" y="1236004"/>
                  <a:pt x="2172471" y="1246577"/>
                  <a:pt x="2225329" y="1236004"/>
                </a:cubicBezTo>
                <a:cubicBezTo>
                  <a:pt x="2563622" y="1177861"/>
                  <a:pt x="2896629" y="1273005"/>
                  <a:pt x="3234920" y="1262435"/>
                </a:cubicBezTo>
                <a:cubicBezTo>
                  <a:pt x="2172471" y="1489724"/>
                  <a:pt x="1099450" y="1415723"/>
                  <a:pt x="0" y="1495009"/>
                </a:cubicBezTo>
                <a:cubicBezTo>
                  <a:pt x="142717" y="1653583"/>
                  <a:pt x="327721" y="1521439"/>
                  <a:pt x="438724" y="1637728"/>
                </a:cubicBezTo>
                <a:cubicBezTo>
                  <a:pt x="333006" y="1880875"/>
                  <a:pt x="375293" y="2013020"/>
                  <a:pt x="586726" y="2028877"/>
                </a:cubicBezTo>
                <a:cubicBezTo>
                  <a:pt x="792873" y="2044734"/>
                  <a:pt x="1014877" y="1960161"/>
                  <a:pt x="1125878" y="2250882"/>
                </a:cubicBezTo>
                <a:cubicBezTo>
                  <a:pt x="1157593" y="2340740"/>
                  <a:pt x="1353170" y="2314312"/>
                  <a:pt x="1474744" y="2330169"/>
                </a:cubicBezTo>
                <a:cubicBezTo>
                  <a:pt x="1739034" y="2367170"/>
                  <a:pt x="2019183" y="2330169"/>
                  <a:pt x="2272901" y="2446458"/>
                </a:cubicBezTo>
                <a:cubicBezTo>
                  <a:pt x="2373332" y="2488744"/>
                  <a:pt x="2442048" y="2520459"/>
                  <a:pt x="2389190" y="2636747"/>
                </a:cubicBezTo>
                <a:cubicBezTo>
                  <a:pt x="2336332" y="2758321"/>
                  <a:pt x="2405048" y="2800607"/>
                  <a:pt x="2489621" y="2848179"/>
                </a:cubicBezTo>
                <a:cubicBezTo>
                  <a:pt x="2553051" y="2885180"/>
                  <a:pt x="2648195" y="2874609"/>
                  <a:pt x="2701053" y="2985611"/>
                </a:cubicBezTo>
                <a:cubicBezTo>
                  <a:pt x="2146043" y="2969753"/>
                  <a:pt x="1606888" y="2879895"/>
                  <a:pt x="1057165" y="2964468"/>
                </a:cubicBezTo>
                <a:cubicBezTo>
                  <a:pt x="1659748" y="3175900"/>
                  <a:pt x="2320474" y="3165328"/>
                  <a:pt x="2912485" y="3408477"/>
                </a:cubicBezTo>
                <a:cubicBezTo>
                  <a:pt x="2891342" y="3493050"/>
                  <a:pt x="2753911" y="3456048"/>
                  <a:pt x="2748626" y="3582909"/>
                </a:cubicBezTo>
                <a:cubicBezTo>
                  <a:pt x="3060489" y="3715055"/>
                  <a:pt x="3435782" y="3625195"/>
                  <a:pt x="3763503" y="3820771"/>
                </a:cubicBezTo>
                <a:cubicBezTo>
                  <a:pt x="3573213" y="3910629"/>
                  <a:pt x="3398782" y="3762626"/>
                  <a:pt x="3219063" y="3847199"/>
                </a:cubicBezTo>
                <a:cubicBezTo>
                  <a:pt x="3277208" y="3974060"/>
                  <a:pt x="5909545" y="4756360"/>
                  <a:pt x="6385269" y="4840933"/>
                </a:cubicBezTo>
                <a:cubicBezTo>
                  <a:pt x="7171204" y="4982659"/>
                  <a:pt x="9157515" y="5302348"/>
                  <a:pt x="10285854" y="5471118"/>
                </a:cubicBezTo>
                <a:lnTo>
                  <a:pt x="10423900" y="5491534"/>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p:nvSpPr>
          <p:cNvPr id="2" name="Date Placeholder 1">
            <a:extLst>
              <a:ext uri="{FF2B5EF4-FFF2-40B4-BE49-F238E27FC236}">
                <a16:creationId xmlns:a16="http://schemas.microsoft.com/office/drawing/2014/main" id="{71C9756B-145D-4BA8-AA43-904C1E7CB86D}"/>
              </a:ext>
            </a:extLst>
          </p:cNvPr>
          <p:cNvSpPr>
            <a:spLocks noGrp="1"/>
          </p:cNvSpPr>
          <p:nvPr>
            <p:ph type="dt" sz="half" idx="10"/>
          </p:nvPr>
        </p:nvSpPr>
        <p:spPr/>
        <p:txBody>
          <a:bodyPr/>
          <a:lstStyle/>
          <a:p>
            <a:fld id="{3C04E684-10F4-4CC3-A0B9-F03AA7BE37CF}" type="datetimeFigureOut">
              <a:rPr lang="en-US" smtClean="0"/>
              <a:t>1/4/2022</a:t>
            </a:fld>
            <a:endParaRPr lang="en-US"/>
          </a:p>
        </p:txBody>
      </p:sp>
      <p:sp>
        <p:nvSpPr>
          <p:cNvPr id="3" name="Footer Placeholder 2">
            <a:extLst>
              <a:ext uri="{FF2B5EF4-FFF2-40B4-BE49-F238E27FC236}">
                <a16:creationId xmlns:a16="http://schemas.microsoft.com/office/drawing/2014/main" id="{B21DB60F-139E-4C44-89AF-3F8F5EC241F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8226C9-C193-4B47-9717-4BC86C9092C7}"/>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35519129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Freeform: Shape 7" descr="Tag=AccentColor&#10;Flavor=Light&#10;Target=Fill">
            <a:extLst>
              <a:ext uri="{FF2B5EF4-FFF2-40B4-BE49-F238E27FC236}">
                <a16:creationId xmlns:a16="http://schemas.microsoft.com/office/drawing/2014/main" id="{76C5A8FA-6B61-4934-AF55-C595090CA5DC}"/>
              </a:ext>
            </a:extLst>
          </p:cNvPr>
          <p:cNvSpPr/>
          <p:nvPr/>
        </p:nvSpPr>
        <p:spPr>
          <a:xfrm>
            <a:off x="4726728" y="0"/>
            <a:ext cx="7472381" cy="6858000"/>
          </a:xfrm>
          <a:custGeom>
            <a:avLst/>
            <a:gdLst>
              <a:gd name="connsiteX0" fmla="*/ 1232666 w 7472381"/>
              <a:gd name="connsiteY0" fmla="*/ 0 h 6886575"/>
              <a:gd name="connsiteX1" fmla="*/ 7472381 w 7472381"/>
              <a:gd name="connsiteY1" fmla="*/ 0 h 6886575"/>
              <a:gd name="connsiteX2" fmla="*/ 7472381 w 7472381"/>
              <a:gd name="connsiteY2" fmla="*/ 814388 h 6886575"/>
              <a:gd name="connsiteX3" fmla="*/ 7472381 w 7472381"/>
              <a:gd name="connsiteY3" fmla="*/ 6411516 h 6886575"/>
              <a:gd name="connsiteX4" fmla="*/ 7472381 w 7472381"/>
              <a:gd name="connsiteY4" fmla="*/ 6886575 h 6886575"/>
              <a:gd name="connsiteX5" fmla="*/ 6992676 w 7472381"/>
              <a:gd name="connsiteY5" fmla="*/ 6886575 h 6886575"/>
              <a:gd name="connsiteX6" fmla="*/ 1946893 w 7472381"/>
              <a:gd name="connsiteY6" fmla="*/ 6886575 h 6886575"/>
              <a:gd name="connsiteX7" fmla="*/ 1506276 w 7472381"/>
              <a:gd name="connsiteY7" fmla="*/ 6686550 h 6886575"/>
              <a:gd name="connsiteX8" fmla="*/ 1314394 w 7472381"/>
              <a:gd name="connsiteY8" fmla="*/ 6457949 h 6886575"/>
              <a:gd name="connsiteX9" fmla="*/ 1246880 w 7472381"/>
              <a:gd name="connsiteY9" fmla="*/ 6393656 h 6886575"/>
              <a:gd name="connsiteX10" fmla="*/ 1079872 w 7472381"/>
              <a:gd name="connsiteY10" fmla="*/ 6307931 h 6886575"/>
              <a:gd name="connsiteX11" fmla="*/ 788495 w 7472381"/>
              <a:gd name="connsiteY11" fmla="*/ 6125765 h 6886575"/>
              <a:gd name="connsiteX12" fmla="*/ 895097 w 7472381"/>
              <a:gd name="connsiteY12" fmla="*/ 6082903 h 6886575"/>
              <a:gd name="connsiteX13" fmla="*/ 1204239 w 7472381"/>
              <a:gd name="connsiteY13" fmla="*/ 6193631 h 6886575"/>
              <a:gd name="connsiteX14" fmla="*/ 1428102 w 7472381"/>
              <a:gd name="connsiteY14" fmla="*/ 6222206 h 6886575"/>
              <a:gd name="connsiteX15" fmla="*/ 1111852 w 7472381"/>
              <a:gd name="connsiteY15" fmla="*/ 6029325 h 6886575"/>
              <a:gd name="connsiteX16" fmla="*/ 806262 w 7472381"/>
              <a:gd name="connsiteY16" fmla="*/ 5779294 h 6886575"/>
              <a:gd name="connsiteX17" fmla="*/ 1040785 w 7472381"/>
              <a:gd name="connsiteY17" fmla="*/ 5825728 h 6886575"/>
              <a:gd name="connsiteX18" fmla="*/ 1051445 w 7472381"/>
              <a:gd name="connsiteY18" fmla="*/ 5793581 h 6886575"/>
              <a:gd name="connsiteX19" fmla="*/ 845349 w 7472381"/>
              <a:gd name="connsiteY19" fmla="*/ 5497115 h 6886575"/>
              <a:gd name="connsiteX20" fmla="*/ 745855 w 7472381"/>
              <a:gd name="connsiteY20" fmla="*/ 5375672 h 6886575"/>
              <a:gd name="connsiteX21" fmla="*/ 291024 w 7472381"/>
              <a:gd name="connsiteY21" fmla="*/ 5014913 h 6886575"/>
              <a:gd name="connsiteX22" fmla="*/ 724535 w 7472381"/>
              <a:gd name="connsiteY22" fmla="*/ 5175647 h 6886575"/>
              <a:gd name="connsiteX23" fmla="*/ 276811 w 7472381"/>
              <a:gd name="connsiteY23" fmla="*/ 4825603 h 6886575"/>
              <a:gd name="connsiteX24" fmla="*/ 60055 w 7472381"/>
              <a:gd name="connsiteY24" fmla="*/ 4697016 h 6886575"/>
              <a:gd name="connsiteX25" fmla="*/ 6755 w 7472381"/>
              <a:gd name="connsiteY25" fmla="*/ 4622006 h 6886575"/>
              <a:gd name="connsiteX26" fmla="*/ 102696 w 7472381"/>
              <a:gd name="connsiteY26" fmla="*/ 4604146 h 6886575"/>
              <a:gd name="connsiteX27" fmla="*/ 397625 w 7472381"/>
              <a:gd name="connsiteY27" fmla="*/ 4632722 h 6886575"/>
              <a:gd name="connsiteX28" fmla="*/ 31628 w 7472381"/>
              <a:gd name="connsiteY28" fmla="*/ 4396978 h 6886575"/>
              <a:gd name="connsiteX29" fmla="*/ 305237 w 7472381"/>
              <a:gd name="connsiteY29" fmla="*/ 4432697 h 6886575"/>
              <a:gd name="connsiteX30" fmla="*/ 383412 w 7472381"/>
              <a:gd name="connsiteY30" fmla="*/ 4339828 h 6886575"/>
              <a:gd name="connsiteX31" fmla="*/ 511333 w 7472381"/>
              <a:gd name="connsiteY31" fmla="*/ 4189810 h 6886575"/>
              <a:gd name="connsiteX32" fmla="*/ 600167 w 7472381"/>
              <a:gd name="connsiteY32" fmla="*/ 4107656 h 6886575"/>
              <a:gd name="connsiteX33" fmla="*/ 635701 w 7472381"/>
              <a:gd name="connsiteY33" fmla="*/ 3843337 h 6886575"/>
              <a:gd name="connsiteX34" fmla="*/ 561080 w 7472381"/>
              <a:gd name="connsiteY34" fmla="*/ 3554015 h 6886575"/>
              <a:gd name="connsiteX35" fmla="*/ 354985 w 7472381"/>
              <a:gd name="connsiteY35" fmla="*/ 3407569 h 6886575"/>
              <a:gd name="connsiteX36" fmla="*/ 415392 w 7472381"/>
              <a:gd name="connsiteY36" fmla="*/ 3243263 h 6886575"/>
              <a:gd name="connsiteX37" fmla="*/ 852456 w 7472381"/>
              <a:gd name="connsiteY37" fmla="*/ 3343275 h 6886575"/>
              <a:gd name="connsiteX38" fmla="*/ 202190 w 7472381"/>
              <a:gd name="connsiteY38" fmla="*/ 2953940 h 6886575"/>
              <a:gd name="connsiteX39" fmla="*/ 312344 w 7472381"/>
              <a:gd name="connsiteY39" fmla="*/ 2936081 h 6886575"/>
              <a:gd name="connsiteX40" fmla="*/ 706768 w 7472381"/>
              <a:gd name="connsiteY40" fmla="*/ 2714625 h 6886575"/>
              <a:gd name="connsiteX41" fmla="*/ 728088 w 7472381"/>
              <a:gd name="connsiteY41" fmla="*/ 2703909 h 6886575"/>
              <a:gd name="connsiteX42" fmla="*/ 795602 w 7472381"/>
              <a:gd name="connsiteY42" fmla="*/ 2564606 h 6886575"/>
              <a:gd name="connsiteX43" fmla="*/ 1008804 w 7472381"/>
              <a:gd name="connsiteY43" fmla="*/ 2543175 h 6886575"/>
              <a:gd name="connsiteX44" fmla="*/ 1186473 w 7472381"/>
              <a:gd name="connsiteY44" fmla="*/ 2575322 h 6886575"/>
              <a:gd name="connsiteX45" fmla="*/ 1378355 w 7472381"/>
              <a:gd name="connsiteY45" fmla="*/ 2536031 h 6886575"/>
              <a:gd name="connsiteX46" fmla="*/ 1548916 w 7472381"/>
              <a:gd name="connsiteY46" fmla="*/ 2553891 h 6886575"/>
              <a:gd name="connsiteX47" fmla="*/ 1694604 w 7472381"/>
              <a:gd name="connsiteY47" fmla="*/ 2528888 h 6886575"/>
              <a:gd name="connsiteX48" fmla="*/ 1552469 w 7472381"/>
              <a:gd name="connsiteY48" fmla="*/ 2411015 h 6886575"/>
              <a:gd name="connsiteX49" fmla="*/ 1353481 w 7472381"/>
              <a:gd name="connsiteY49" fmla="*/ 2411015 h 6886575"/>
              <a:gd name="connsiteX50" fmla="*/ 1211346 w 7472381"/>
              <a:gd name="connsiteY50" fmla="*/ 2336007 h 6886575"/>
              <a:gd name="connsiteX51" fmla="*/ 1076318 w 7472381"/>
              <a:gd name="connsiteY51" fmla="*/ 2200275 h 6886575"/>
              <a:gd name="connsiteX52" fmla="*/ 600167 w 7472381"/>
              <a:gd name="connsiteY52" fmla="*/ 1982390 h 6886575"/>
              <a:gd name="connsiteX53" fmla="*/ 514886 w 7472381"/>
              <a:gd name="connsiteY53" fmla="*/ 1900238 h 6886575"/>
              <a:gd name="connsiteX54" fmla="*/ 1872273 w 7472381"/>
              <a:gd name="connsiteY54" fmla="*/ 2218135 h 6886575"/>
              <a:gd name="connsiteX55" fmla="*/ 1452975 w 7472381"/>
              <a:gd name="connsiteY55" fmla="*/ 2085975 h 6886575"/>
              <a:gd name="connsiteX56" fmla="*/ 1737245 w 7472381"/>
              <a:gd name="connsiteY56" fmla="*/ 2110978 h 6886575"/>
              <a:gd name="connsiteX57" fmla="*/ 1893593 w 7472381"/>
              <a:gd name="connsiteY57" fmla="*/ 2021681 h 6886575"/>
              <a:gd name="connsiteX58" fmla="*/ 1893593 w 7472381"/>
              <a:gd name="connsiteY58" fmla="*/ 1993106 h 6886575"/>
              <a:gd name="connsiteX59" fmla="*/ 1776332 w 7472381"/>
              <a:gd name="connsiteY59" fmla="*/ 1910953 h 6886575"/>
              <a:gd name="connsiteX60" fmla="*/ 1708818 w 7472381"/>
              <a:gd name="connsiteY60" fmla="*/ 1857375 h 6886575"/>
              <a:gd name="connsiteX61" fmla="*/ 1524043 w 7472381"/>
              <a:gd name="connsiteY61" fmla="*/ 1664493 h 6886575"/>
              <a:gd name="connsiteX62" fmla="*/ 1655517 w 7472381"/>
              <a:gd name="connsiteY62" fmla="*/ 1643062 h 6886575"/>
              <a:gd name="connsiteX63" fmla="*/ 1705264 w 7472381"/>
              <a:gd name="connsiteY63" fmla="*/ 1603772 h 6886575"/>
              <a:gd name="connsiteX64" fmla="*/ 1669731 w 7472381"/>
              <a:gd name="connsiteY64" fmla="*/ 1546622 h 6886575"/>
              <a:gd name="connsiteX65" fmla="*/ 1261093 w 7472381"/>
              <a:gd name="connsiteY65" fmla="*/ 1371600 h 6886575"/>
              <a:gd name="connsiteX66" fmla="*/ 1229113 w 7472381"/>
              <a:gd name="connsiteY66" fmla="*/ 1235869 h 6886575"/>
              <a:gd name="connsiteX67" fmla="*/ 1307287 w 7472381"/>
              <a:gd name="connsiteY67" fmla="*/ 1214437 h 6886575"/>
              <a:gd name="connsiteX68" fmla="*/ 1396121 w 7472381"/>
              <a:gd name="connsiteY68" fmla="*/ 1225153 h 6886575"/>
              <a:gd name="connsiteX69" fmla="*/ 1325054 w 7472381"/>
              <a:gd name="connsiteY69" fmla="*/ 1117997 h 6886575"/>
              <a:gd name="connsiteX70" fmla="*/ 1037231 w 7472381"/>
              <a:gd name="connsiteY70" fmla="*/ 1010841 h 6886575"/>
              <a:gd name="connsiteX71" fmla="*/ 983931 w 7472381"/>
              <a:gd name="connsiteY71" fmla="*/ 953690 h 6886575"/>
              <a:gd name="connsiteX72" fmla="*/ 1054998 w 7472381"/>
              <a:gd name="connsiteY72" fmla="*/ 925115 h 6886575"/>
              <a:gd name="connsiteX73" fmla="*/ 1108299 w 7472381"/>
              <a:gd name="connsiteY73" fmla="*/ 914400 h 6886575"/>
              <a:gd name="connsiteX74" fmla="*/ 6755 w 7472381"/>
              <a:gd name="connsiteY74" fmla="*/ 467915 h 6886575"/>
              <a:gd name="connsiteX75" fmla="*/ 255490 w 7472381"/>
              <a:gd name="connsiteY75" fmla="*/ 464344 h 6886575"/>
              <a:gd name="connsiteX76" fmla="*/ 500673 w 7472381"/>
              <a:gd name="connsiteY76" fmla="*/ 535781 h 6886575"/>
              <a:gd name="connsiteX77" fmla="*/ 760069 w 7472381"/>
              <a:gd name="connsiteY77" fmla="*/ 525066 h 6886575"/>
              <a:gd name="connsiteX78" fmla="*/ 1005251 w 7472381"/>
              <a:gd name="connsiteY78" fmla="*/ 560785 h 6886575"/>
              <a:gd name="connsiteX79" fmla="*/ 1218453 w 7472381"/>
              <a:gd name="connsiteY79" fmla="*/ 560785 h 6886575"/>
              <a:gd name="connsiteX80" fmla="*/ 1019464 w 7472381"/>
              <a:gd name="connsiteY80" fmla="*/ 507206 h 6886575"/>
              <a:gd name="connsiteX81" fmla="*/ 944844 w 7472381"/>
              <a:gd name="connsiteY81" fmla="*/ 417909 h 6886575"/>
              <a:gd name="connsiteX82" fmla="*/ 969717 w 7472381"/>
              <a:gd name="connsiteY82" fmla="*/ 335757 h 6886575"/>
              <a:gd name="connsiteX83" fmla="*/ 1051445 w 7472381"/>
              <a:gd name="connsiteY83" fmla="*/ 360759 h 6886575"/>
              <a:gd name="connsiteX84" fmla="*/ 1147386 w 7472381"/>
              <a:gd name="connsiteY84" fmla="*/ 453629 h 6886575"/>
              <a:gd name="connsiteX85" fmla="*/ 1168706 w 7472381"/>
              <a:gd name="connsiteY85" fmla="*/ 396478 h 6886575"/>
              <a:gd name="connsiteX86" fmla="*/ 1225560 w 7472381"/>
              <a:gd name="connsiteY86" fmla="*/ 353615 h 6886575"/>
              <a:gd name="connsiteX87" fmla="*/ 1552469 w 7472381"/>
              <a:gd name="connsiteY87" fmla="*/ 375047 h 6886575"/>
              <a:gd name="connsiteX88" fmla="*/ 1335714 w 7472381"/>
              <a:gd name="connsiteY88" fmla="*/ 192881 h 6886575"/>
              <a:gd name="connsiteX89" fmla="*/ 1197133 w 7472381"/>
              <a:gd name="connsiteY89" fmla="*/ 164306 h 6886575"/>
              <a:gd name="connsiteX90" fmla="*/ 1165153 w 7472381"/>
              <a:gd name="connsiteY90" fmla="*/ 89297 h 6886575"/>
              <a:gd name="connsiteX91" fmla="*/ 1229113 w 7472381"/>
              <a:gd name="connsiteY91" fmla="*/ 71437 h 6886575"/>
              <a:gd name="connsiteX92" fmla="*/ 1548916 w 7472381"/>
              <a:gd name="connsiteY92" fmla="*/ 135731 h 6886575"/>
              <a:gd name="connsiteX93" fmla="*/ 1602217 w 7472381"/>
              <a:gd name="connsiteY93" fmla="*/ 110728 h 6886575"/>
              <a:gd name="connsiteX94" fmla="*/ 1232666 w 7472381"/>
              <a:gd name="connsiteY94" fmla="*/ 0 h 6886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7472381" h="6886575">
                <a:moveTo>
                  <a:pt x="1232666" y="0"/>
                </a:moveTo>
                <a:lnTo>
                  <a:pt x="7472381" y="0"/>
                </a:lnTo>
                <a:lnTo>
                  <a:pt x="7472381" y="814388"/>
                </a:lnTo>
                <a:lnTo>
                  <a:pt x="7472381" y="6411516"/>
                </a:lnTo>
                <a:lnTo>
                  <a:pt x="7472381" y="6886575"/>
                </a:lnTo>
                <a:lnTo>
                  <a:pt x="6992676" y="6886575"/>
                </a:lnTo>
                <a:lnTo>
                  <a:pt x="1946893" y="6886575"/>
                </a:lnTo>
                <a:cubicBezTo>
                  <a:pt x="1801205" y="6815137"/>
                  <a:pt x="1662624" y="6729412"/>
                  <a:pt x="1506276" y="6686550"/>
                </a:cubicBezTo>
                <a:cubicBezTo>
                  <a:pt x="1399675" y="6657975"/>
                  <a:pt x="1296627" y="6607969"/>
                  <a:pt x="1314394" y="6457949"/>
                </a:cubicBezTo>
                <a:cubicBezTo>
                  <a:pt x="1317947" y="6415087"/>
                  <a:pt x="1289520" y="6382941"/>
                  <a:pt x="1246880" y="6393656"/>
                </a:cubicBezTo>
                <a:cubicBezTo>
                  <a:pt x="1165153" y="6415087"/>
                  <a:pt x="1126065" y="6354365"/>
                  <a:pt x="1079872" y="6307931"/>
                </a:cubicBezTo>
                <a:cubicBezTo>
                  <a:pt x="998144" y="6225779"/>
                  <a:pt x="919970" y="6140052"/>
                  <a:pt x="788495" y="6125765"/>
                </a:cubicBezTo>
                <a:cubicBezTo>
                  <a:pt x="813369" y="6061471"/>
                  <a:pt x="856009" y="6068615"/>
                  <a:pt x="895097" y="6082903"/>
                </a:cubicBezTo>
                <a:cubicBezTo>
                  <a:pt x="998144" y="6118622"/>
                  <a:pt x="1101192" y="6157912"/>
                  <a:pt x="1204239" y="6193631"/>
                </a:cubicBezTo>
                <a:cubicBezTo>
                  <a:pt x="1271754" y="6215062"/>
                  <a:pt x="1339267" y="6247209"/>
                  <a:pt x="1428102" y="6222206"/>
                </a:cubicBezTo>
                <a:cubicBezTo>
                  <a:pt x="1349928" y="6093619"/>
                  <a:pt x="1218453" y="6068615"/>
                  <a:pt x="1111852" y="6029325"/>
                </a:cubicBezTo>
                <a:cubicBezTo>
                  <a:pt x="980377" y="5979319"/>
                  <a:pt x="902203" y="5886450"/>
                  <a:pt x="806262" y="5779294"/>
                </a:cubicBezTo>
                <a:cubicBezTo>
                  <a:pt x="902203" y="5750719"/>
                  <a:pt x="962610" y="5829300"/>
                  <a:pt x="1040785" y="5825728"/>
                </a:cubicBezTo>
                <a:cubicBezTo>
                  <a:pt x="1044338" y="5815012"/>
                  <a:pt x="1051445" y="5793581"/>
                  <a:pt x="1051445" y="5793581"/>
                </a:cubicBezTo>
                <a:cubicBezTo>
                  <a:pt x="923523" y="5736431"/>
                  <a:pt x="866670" y="5629275"/>
                  <a:pt x="845349" y="5497115"/>
                </a:cubicBezTo>
                <a:cubicBezTo>
                  <a:pt x="838243" y="5429250"/>
                  <a:pt x="792049" y="5407819"/>
                  <a:pt x="745855" y="5375672"/>
                </a:cubicBezTo>
                <a:cubicBezTo>
                  <a:pt x="589507" y="5264943"/>
                  <a:pt x="422499" y="5164931"/>
                  <a:pt x="291024" y="5014913"/>
                </a:cubicBezTo>
                <a:cubicBezTo>
                  <a:pt x="443819" y="5032771"/>
                  <a:pt x="564633" y="5132784"/>
                  <a:pt x="724535" y="5175647"/>
                </a:cubicBezTo>
                <a:cubicBezTo>
                  <a:pt x="596614" y="5011340"/>
                  <a:pt x="429605" y="4925615"/>
                  <a:pt x="276811" y="4825603"/>
                </a:cubicBezTo>
                <a:cubicBezTo>
                  <a:pt x="205743" y="4779169"/>
                  <a:pt x="141783" y="4722018"/>
                  <a:pt x="60055" y="4697016"/>
                </a:cubicBezTo>
                <a:cubicBezTo>
                  <a:pt x="31628" y="4689872"/>
                  <a:pt x="-18119" y="4672013"/>
                  <a:pt x="6755" y="4622006"/>
                </a:cubicBezTo>
                <a:cubicBezTo>
                  <a:pt x="28075" y="4579144"/>
                  <a:pt x="67162" y="4593432"/>
                  <a:pt x="102696" y="4604146"/>
                </a:cubicBezTo>
                <a:cubicBezTo>
                  <a:pt x="187976" y="4632722"/>
                  <a:pt x="280364" y="4632722"/>
                  <a:pt x="397625" y="4632722"/>
                </a:cubicBezTo>
                <a:cubicBezTo>
                  <a:pt x="298131" y="4496990"/>
                  <a:pt x="116909" y="4539853"/>
                  <a:pt x="31628" y="4396978"/>
                </a:cubicBezTo>
                <a:cubicBezTo>
                  <a:pt x="138229" y="4371976"/>
                  <a:pt x="219957" y="4421982"/>
                  <a:pt x="305237" y="4432697"/>
                </a:cubicBezTo>
                <a:cubicBezTo>
                  <a:pt x="383412" y="4443413"/>
                  <a:pt x="401178" y="4418409"/>
                  <a:pt x="383412" y="4339828"/>
                </a:cubicBezTo>
                <a:cubicBezTo>
                  <a:pt x="354985" y="4218385"/>
                  <a:pt x="397625" y="4157662"/>
                  <a:pt x="511333" y="4189810"/>
                </a:cubicBezTo>
                <a:cubicBezTo>
                  <a:pt x="617934" y="4221956"/>
                  <a:pt x="628594" y="4175522"/>
                  <a:pt x="600167" y="4107656"/>
                </a:cubicBezTo>
                <a:cubicBezTo>
                  <a:pt x="557527" y="4007644"/>
                  <a:pt x="603720" y="3929063"/>
                  <a:pt x="635701" y="3843337"/>
                </a:cubicBezTo>
                <a:cubicBezTo>
                  <a:pt x="685448" y="3714750"/>
                  <a:pt x="664128" y="3650456"/>
                  <a:pt x="561080" y="3554015"/>
                </a:cubicBezTo>
                <a:cubicBezTo>
                  <a:pt x="500673" y="3500438"/>
                  <a:pt x="440265" y="3454003"/>
                  <a:pt x="354985" y="3407569"/>
                </a:cubicBezTo>
                <a:cubicBezTo>
                  <a:pt x="550420" y="3382565"/>
                  <a:pt x="347878" y="3296841"/>
                  <a:pt x="415392" y="3243263"/>
                </a:cubicBezTo>
                <a:cubicBezTo>
                  <a:pt x="553973" y="3221831"/>
                  <a:pt x="664128" y="3393282"/>
                  <a:pt x="852456" y="3343275"/>
                </a:cubicBezTo>
                <a:cubicBezTo>
                  <a:pt x="625041" y="3196828"/>
                  <a:pt x="369198" y="3150393"/>
                  <a:pt x="202190" y="2953940"/>
                </a:cubicBezTo>
                <a:cubicBezTo>
                  <a:pt x="241277" y="2911078"/>
                  <a:pt x="280364" y="2953940"/>
                  <a:pt x="312344" y="2936081"/>
                </a:cubicBezTo>
                <a:cubicBezTo>
                  <a:pt x="312344" y="2925365"/>
                  <a:pt x="685448" y="2993232"/>
                  <a:pt x="706768" y="2714625"/>
                </a:cubicBezTo>
                <a:cubicBezTo>
                  <a:pt x="713875" y="2714625"/>
                  <a:pt x="720982" y="2714625"/>
                  <a:pt x="728088" y="2703909"/>
                </a:cubicBezTo>
                <a:cubicBezTo>
                  <a:pt x="767175" y="2664619"/>
                  <a:pt x="731642" y="2571750"/>
                  <a:pt x="795602" y="2564606"/>
                </a:cubicBezTo>
                <a:cubicBezTo>
                  <a:pt x="866670" y="2557462"/>
                  <a:pt x="934184" y="2525315"/>
                  <a:pt x="1008804" y="2543175"/>
                </a:cubicBezTo>
                <a:cubicBezTo>
                  <a:pt x="1065658" y="2557462"/>
                  <a:pt x="1126065" y="2575322"/>
                  <a:pt x="1186473" y="2575322"/>
                </a:cubicBezTo>
                <a:cubicBezTo>
                  <a:pt x="1250433" y="2575322"/>
                  <a:pt x="1339267" y="2696766"/>
                  <a:pt x="1378355" y="2536031"/>
                </a:cubicBezTo>
                <a:cubicBezTo>
                  <a:pt x="1378355" y="2528888"/>
                  <a:pt x="1488509" y="2546747"/>
                  <a:pt x="1548916" y="2553891"/>
                </a:cubicBezTo>
                <a:cubicBezTo>
                  <a:pt x="1598663" y="2561035"/>
                  <a:pt x="1659071" y="2593181"/>
                  <a:pt x="1694604" y="2528888"/>
                </a:cubicBezTo>
                <a:cubicBezTo>
                  <a:pt x="1712371" y="2489596"/>
                  <a:pt x="1627090" y="2418159"/>
                  <a:pt x="1552469" y="2411015"/>
                </a:cubicBezTo>
                <a:cubicBezTo>
                  <a:pt x="1484956" y="2403872"/>
                  <a:pt x="1417442" y="2396728"/>
                  <a:pt x="1353481" y="2411015"/>
                </a:cubicBezTo>
                <a:cubicBezTo>
                  <a:pt x="1275307" y="2428875"/>
                  <a:pt x="1232666" y="2400300"/>
                  <a:pt x="1211346" y="2336007"/>
                </a:cubicBezTo>
                <a:cubicBezTo>
                  <a:pt x="1186473" y="2268141"/>
                  <a:pt x="1140279" y="2232422"/>
                  <a:pt x="1076318" y="2200275"/>
                </a:cubicBezTo>
                <a:cubicBezTo>
                  <a:pt x="919970" y="2121694"/>
                  <a:pt x="770729" y="2028825"/>
                  <a:pt x="600167" y="1982390"/>
                </a:cubicBezTo>
                <a:cubicBezTo>
                  <a:pt x="568187" y="1975246"/>
                  <a:pt x="529100" y="1960959"/>
                  <a:pt x="514886" y="1900238"/>
                </a:cubicBezTo>
                <a:cubicBezTo>
                  <a:pt x="976824" y="1993106"/>
                  <a:pt x="1396121" y="2232422"/>
                  <a:pt x="1872273" y="2218135"/>
                </a:cubicBezTo>
                <a:cubicBezTo>
                  <a:pt x="1744351" y="2143125"/>
                  <a:pt x="1591557" y="2139554"/>
                  <a:pt x="1452975" y="2085975"/>
                </a:cubicBezTo>
                <a:cubicBezTo>
                  <a:pt x="1552469" y="2046685"/>
                  <a:pt x="1644857" y="2089547"/>
                  <a:pt x="1737245" y="2110978"/>
                </a:cubicBezTo>
                <a:cubicBezTo>
                  <a:pt x="1815419" y="2128837"/>
                  <a:pt x="1886486" y="2132410"/>
                  <a:pt x="1893593" y="2021681"/>
                </a:cubicBezTo>
                <a:cubicBezTo>
                  <a:pt x="1893593" y="2010965"/>
                  <a:pt x="1893593" y="2003821"/>
                  <a:pt x="1893593" y="1993106"/>
                </a:cubicBezTo>
                <a:cubicBezTo>
                  <a:pt x="1865166" y="1946672"/>
                  <a:pt x="1826079" y="1925240"/>
                  <a:pt x="1776332" y="1910953"/>
                </a:cubicBezTo>
                <a:cubicBezTo>
                  <a:pt x="1747905" y="1903809"/>
                  <a:pt x="1708818" y="1889522"/>
                  <a:pt x="1708818" y="1857375"/>
                </a:cubicBezTo>
                <a:cubicBezTo>
                  <a:pt x="1712371" y="1735931"/>
                  <a:pt x="1616430" y="1700212"/>
                  <a:pt x="1524043" y="1664493"/>
                </a:cubicBezTo>
                <a:cubicBezTo>
                  <a:pt x="1573790" y="1603772"/>
                  <a:pt x="1616430" y="1646635"/>
                  <a:pt x="1655517" y="1643062"/>
                </a:cubicBezTo>
                <a:cubicBezTo>
                  <a:pt x="1680391" y="1639491"/>
                  <a:pt x="1705264" y="1635919"/>
                  <a:pt x="1705264" y="1603772"/>
                </a:cubicBezTo>
                <a:cubicBezTo>
                  <a:pt x="1705264" y="1578769"/>
                  <a:pt x="1694604" y="1546622"/>
                  <a:pt x="1669731" y="1546622"/>
                </a:cubicBezTo>
                <a:cubicBezTo>
                  <a:pt x="1513383" y="1543050"/>
                  <a:pt x="1424548" y="1371600"/>
                  <a:pt x="1261093" y="1371600"/>
                </a:cubicBezTo>
                <a:cubicBezTo>
                  <a:pt x="1161599" y="1371600"/>
                  <a:pt x="1310841" y="1275159"/>
                  <a:pt x="1229113" y="1235869"/>
                </a:cubicBezTo>
                <a:cubicBezTo>
                  <a:pt x="1211346" y="1225153"/>
                  <a:pt x="1278860" y="1210866"/>
                  <a:pt x="1307287" y="1214437"/>
                </a:cubicBezTo>
                <a:cubicBezTo>
                  <a:pt x="1335714" y="1218009"/>
                  <a:pt x="1360588" y="1243013"/>
                  <a:pt x="1396121" y="1225153"/>
                </a:cubicBezTo>
                <a:cubicBezTo>
                  <a:pt x="1413888" y="1160860"/>
                  <a:pt x="1367694" y="1135856"/>
                  <a:pt x="1325054" y="1117997"/>
                </a:cubicBezTo>
                <a:cubicBezTo>
                  <a:pt x="1232666" y="1075135"/>
                  <a:pt x="1140279" y="1025129"/>
                  <a:pt x="1037231" y="1010841"/>
                </a:cubicBezTo>
                <a:cubicBezTo>
                  <a:pt x="1001698" y="1007269"/>
                  <a:pt x="980377" y="989409"/>
                  <a:pt x="983931" y="953690"/>
                </a:cubicBezTo>
                <a:cubicBezTo>
                  <a:pt x="991037" y="907256"/>
                  <a:pt x="1026571" y="921544"/>
                  <a:pt x="1054998" y="925115"/>
                </a:cubicBezTo>
                <a:cubicBezTo>
                  <a:pt x="1072765" y="928688"/>
                  <a:pt x="1090532" y="939403"/>
                  <a:pt x="1108299" y="914400"/>
                </a:cubicBezTo>
                <a:cubicBezTo>
                  <a:pt x="692555" y="660797"/>
                  <a:pt x="472246" y="675085"/>
                  <a:pt x="6755" y="467915"/>
                </a:cubicBezTo>
                <a:cubicBezTo>
                  <a:pt x="109802" y="428625"/>
                  <a:pt x="184423" y="457200"/>
                  <a:pt x="255490" y="464344"/>
                </a:cubicBezTo>
                <a:cubicBezTo>
                  <a:pt x="433159" y="482203"/>
                  <a:pt x="323004" y="514350"/>
                  <a:pt x="500673" y="535781"/>
                </a:cubicBezTo>
                <a:cubicBezTo>
                  <a:pt x="585954" y="546497"/>
                  <a:pt x="664128" y="582216"/>
                  <a:pt x="760069" y="525066"/>
                </a:cubicBezTo>
                <a:cubicBezTo>
                  <a:pt x="824029" y="485775"/>
                  <a:pt x="927077" y="528637"/>
                  <a:pt x="1005251" y="560785"/>
                </a:cubicBezTo>
                <a:cubicBezTo>
                  <a:pt x="1069212" y="589360"/>
                  <a:pt x="1133172" y="596503"/>
                  <a:pt x="1218453" y="560785"/>
                </a:cubicBezTo>
                <a:cubicBezTo>
                  <a:pt x="1140279" y="539354"/>
                  <a:pt x="1079872" y="521494"/>
                  <a:pt x="1019464" y="507206"/>
                </a:cubicBezTo>
                <a:cubicBezTo>
                  <a:pt x="969717" y="496491"/>
                  <a:pt x="941290" y="471488"/>
                  <a:pt x="944844" y="417909"/>
                </a:cubicBezTo>
                <a:cubicBezTo>
                  <a:pt x="944844" y="389334"/>
                  <a:pt x="934184" y="350044"/>
                  <a:pt x="969717" y="335757"/>
                </a:cubicBezTo>
                <a:cubicBezTo>
                  <a:pt x="998144" y="321469"/>
                  <a:pt x="1037231" y="335757"/>
                  <a:pt x="1051445" y="360759"/>
                </a:cubicBezTo>
                <a:cubicBezTo>
                  <a:pt x="1069212" y="407194"/>
                  <a:pt x="1086978" y="450056"/>
                  <a:pt x="1147386" y="453629"/>
                </a:cubicBezTo>
                <a:cubicBezTo>
                  <a:pt x="1229113" y="460771"/>
                  <a:pt x="1182919" y="432197"/>
                  <a:pt x="1168706" y="396478"/>
                </a:cubicBezTo>
                <a:cubicBezTo>
                  <a:pt x="1154492" y="357188"/>
                  <a:pt x="1197133" y="346472"/>
                  <a:pt x="1225560" y="353615"/>
                </a:cubicBezTo>
                <a:cubicBezTo>
                  <a:pt x="1332161" y="385763"/>
                  <a:pt x="1442315" y="328613"/>
                  <a:pt x="1552469" y="375047"/>
                </a:cubicBezTo>
                <a:cubicBezTo>
                  <a:pt x="1524043" y="260747"/>
                  <a:pt x="1463635" y="210741"/>
                  <a:pt x="1335714" y="192881"/>
                </a:cubicBezTo>
                <a:cubicBezTo>
                  <a:pt x="1289520" y="189310"/>
                  <a:pt x="1239773" y="196453"/>
                  <a:pt x="1197133" y="164306"/>
                </a:cubicBezTo>
                <a:cubicBezTo>
                  <a:pt x="1172259" y="146447"/>
                  <a:pt x="1147386" y="125016"/>
                  <a:pt x="1165153" y="89297"/>
                </a:cubicBezTo>
                <a:cubicBezTo>
                  <a:pt x="1175813" y="64294"/>
                  <a:pt x="1204239" y="64294"/>
                  <a:pt x="1229113" y="71437"/>
                </a:cubicBezTo>
                <a:cubicBezTo>
                  <a:pt x="1332161" y="110728"/>
                  <a:pt x="1442315" y="121444"/>
                  <a:pt x="1548916" y="135731"/>
                </a:cubicBezTo>
                <a:cubicBezTo>
                  <a:pt x="1566683" y="139303"/>
                  <a:pt x="1584450" y="146447"/>
                  <a:pt x="1602217" y="110728"/>
                </a:cubicBezTo>
                <a:cubicBezTo>
                  <a:pt x="1477849" y="78581"/>
                  <a:pt x="1357034" y="35719"/>
                  <a:pt x="1232666" y="0"/>
                </a:cubicBezTo>
                <a:close/>
              </a:path>
            </a:pathLst>
          </a:custGeom>
          <a:solidFill>
            <a:schemeClr val="accent1">
              <a:alpha val="20000"/>
            </a:schemeClr>
          </a:solidFill>
          <a:ln w="32707" cap="flat">
            <a:noFill/>
            <a:prstDash val="solid"/>
            <a:miter/>
          </a:ln>
        </p:spPr>
        <p:txBody>
          <a:bodyPr rtlCol="0" anchor="ctr"/>
          <a:lstStyle/>
          <a:p>
            <a:endParaRPr lang="en-US">
              <a:solidFill>
                <a:schemeClr val="tx1"/>
              </a:solidFill>
            </a:endParaRPr>
          </a:p>
        </p:txBody>
      </p:sp>
      <p:sp>
        <p:nvSpPr>
          <p:cNvPr id="2" name="Title 1">
            <a:extLst>
              <a:ext uri="{FF2B5EF4-FFF2-40B4-BE49-F238E27FC236}">
                <a16:creationId xmlns:a16="http://schemas.microsoft.com/office/drawing/2014/main" id="{146AD042-DE90-4088-8A07-B9A64C2CE03E}"/>
              </a:ext>
            </a:extLst>
          </p:cNvPr>
          <p:cNvSpPr>
            <a:spLocks noGrp="1"/>
          </p:cNvSpPr>
          <p:nvPr>
            <p:ph type="title"/>
          </p:nvPr>
        </p:nvSpPr>
        <p:spPr>
          <a:xfrm>
            <a:off x="839788" y="640080"/>
            <a:ext cx="3886200" cy="2953512"/>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2FFC98-62A0-445A-BEDA-785BE925A1D8}"/>
              </a:ext>
            </a:extLst>
          </p:cNvPr>
          <p:cNvSpPr>
            <a:spLocks noGrp="1"/>
          </p:cNvSpPr>
          <p:nvPr>
            <p:ph idx="1"/>
          </p:nvPr>
        </p:nvSpPr>
        <p:spPr>
          <a:xfrm>
            <a:off x="7059168" y="640080"/>
            <a:ext cx="4489704" cy="5596128"/>
          </a:xfrm>
        </p:spPr>
        <p:txBody>
          <a:bodyPr anchor="ct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DB4D7827-8489-4EE4-88EE-16685FE6DE8A}"/>
              </a:ext>
            </a:extLst>
          </p:cNvPr>
          <p:cNvSpPr>
            <a:spLocks noGrp="1"/>
          </p:cNvSpPr>
          <p:nvPr>
            <p:ph type="body" sz="half" idx="2"/>
          </p:nvPr>
        </p:nvSpPr>
        <p:spPr>
          <a:xfrm>
            <a:off x="839788" y="3776472"/>
            <a:ext cx="3886200" cy="246888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C33534F-EA91-4A50-B0F6-10D689E458EF}"/>
              </a:ext>
            </a:extLst>
          </p:cNvPr>
          <p:cNvSpPr>
            <a:spLocks noGrp="1"/>
          </p:cNvSpPr>
          <p:nvPr>
            <p:ph type="dt" sz="half" idx="10"/>
          </p:nvPr>
        </p:nvSpPr>
        <p:spPr/>
        <p:txBody>
          <a:bodyPr/>
          <a:lstStyle/>
          <a:p>
            <a:fld id="{3C04E684-10F4-4CC3-A0B9-F03AA7BE37CF}" type="datetimeFigureOut">
              <a:rPr lang="en-US" smtClean="0"/>
              <a:t>1/4/2022</a:t>
            </a:fld>
            <a:endParaRPr lang="en-US"/>
          </a:p>
        </p:txBody>
      </p:sp>
      <p:sp>
        <p:nvSpPr>
          <p:cNvPr id="6" name="Footer Placeholder 5">
            <a:extLst>
              <a:ext uri="{FF2B5EF4-FFF2-40B4-BE49-F238E27FC236}">
                <a16:creationId xmlns:a16="http://schemas.microsoft.com/office/drawing/2014/main" id="{6C20F3F7-8B4B-4015-AA9C-109D05B2F146}"/>
              </a:ext>
            </a:extLst>
          </p:cNvPr>
          <p:cNvSpPr>
            <a:spLocks noGrp="1"/>
          </p:cNvSpPr>
          <p:nvPr>
            <p:ph type="ftr" sz="quarter" idx="11"/>
          </p:nvPr>
        </p:nvSpPr>
        <p:spPr/>
        <p:txBody>
          <a:bodyPr/>
          <a:lstStyle>
            <a:lvl1pPr algn="l">
              <a:defRPr/>
            </a:lvl1pPr>
          </a:lstStyle>
          <a:p>
            <a:endParaRPr lang="en-US"/>
          </a:p>
        </p:txBody>
      </p:sp>
      <p:sp>
        <p:nvSpPr>
          <p:cNvPr id="7" name="Slide Number Placeholder 6">
            <a:extLst>
              <a:ext uri="{FF2B5EF4-FFF2-40B4-BE49-F238E27FC236}">
                <a16:creationId xmlns:a16="http://schemas.microsoft.com/office/drawing/2014/main" id="{910B6EE2-78A1-4D01-87BE-A1487FBD271F}"/>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8012884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18"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slideLayout" Target="../slideLayouts/slideLayout29.xml"/><Relationship Id="rId2" Type="http://schemas.openxmlformats.org/officeDocument/2006/relationships/slideLayout" Target="../slideLayouts/slideLayout14.xml"/><Relationship Id="rId16" Type="http://schemas.openxmlformats.org/officeDocument/2006/relationships/slideLayout" Target="../slideLayouts/slideLayout28.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10" Type="http://schemas.openxmlformats.org/officeDocument/2006/relationships/slideLayout" Target="../slideLayouts/slideLayout22.xml"/><Relationship Id="rId19" Type="http://schemas.openxmlformats.org/officeDocument/2006/relationships/image" Target="../media/image2.png"/><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8615C6B-1C98-4B1C-AB4B-1E1898E593B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E8DFF97-B7FD-47F9-BC7F-DD4B4C5EA2F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A1831D22-079E-43E3-86A4-BA12DB888C7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C04E684-10F4-4CC3-A0B9-F03AA7BE37CF}" type="datetimeFigureOut">
              <a:rPr lang="en-US" smtClean="0"/>
              <a:t>1/4/2022</a:t>
            </a:fld>
            <a:endParaRPr lang="en-US"/>
          </a:p>
        </p:txBody>
      </p:sp>
      <p:sp>
        <p:nvSpPr>
          <p:cNvPr id="5" name="Footer Placeholder 4">
            <a:extLst>
              <a:ext uri="{FF2B5EF4-FFF2-40B4-BE49-F238E27FC236}">
                <a16:creationId xmlns:a16="http://schemas.microsoft.com/office/drawing/2014/main" id="{A14C30A2-140B-4A5D-BEEC-C1314AF1F3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B71BA8F-7826-496D-91F8-B3ECDF34DA7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1845F5A-061D-4825-9AE9-D7794091C6CF}" type="slidenum">
              <a:rPr lang="en-US" smtClean="0"/>
              <a:t>‹#›</a:t>
            </a:fld>
            <a:endParaRPr lang="en-US"/>
          </a:p>
        </p:txBody>
      </p:sp>
    </p:spTree>
    <p:extLst>
      <p:ext uri="{BB962C8B-B14F-4D97-AF65-F5344CB8AC3E}">
        <p14:creationId xmlns:p14="http://schemas.microsoft.com/office/powerpoint/2010/main" val="955596628"/>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06" r:id="rId6"/>
    <p:sldLayoutId id="2147483701" r:id="rId7"/>
    <p:sldLayoutId id="2147483702" r:id="rId8"/>
    <p:sldLayoutId id="2147483703" r:id="rId9"/>
    <p:sldLayoutId id="2147483704" r:id="rId10"/>
    <p:sldLayoutId id="2147483705" r:id="rId11"/>
    <p:sldLayoutId id="2147483707" r:id="rId12"/>
  </p:sldLayoutIdLst>
  <p:txStyles>
    <p:titleStyle>
      <a:lvl1pPr algn="l" defTabSz="914400" rtl="0" eaLnBrk="1" latinLnBrk="0" hangingPunct="1">
        <a:lnSpc>
          <a:spcPct val="90000"/>
        </a:lnSpc>
        <a:spcBef>
          <a:spcPct val="0"/>
        </a:spcBef>
        <a:buNone/>
        <a:defRPr sz="4000" i="0" kern="1200">
          <a:solidFill>
            <a:schemeClr val="tx1"/>
          </a:solidFill>
          <a:latin typeface="+mj-lt"/>
          <a:ea typeface="+mj-ea"/>
          <a:cs typeface="+mj-cs"/>
        </a:defRPr>
      </a:lvl1pPr>
    </p:titleStyle>
    <p:body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3C04E684-10F4-4CC3-A0B9-F03AA7BE37CF}" type="datetimeFigureOut">
              <a:rPr lang="en-US" smtClean="0"/>
              <a:t>1/4/2022</a:t>
            </a:fld>
            <a:endParaRPr lang="en-US"/>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51845F5A-061D-4825-9AE9-D7794091C6CF}" type="slidenum">
              <a:rPr lang="en-US" smtClean="0"/>
              <a:t>‹#›</a:t>
            </a:fld>
            <a:endParaRPr lang="en-US"/>
          </a:p>
        </p:txBody>
      </p:sp>
    </p:spTree>
    <p:extLst>
      <p:ext uri="{BB962C8B-B14F-4D97-AF65-F5344CB8AC3E}">
        <p14:creationId xmlns:p14="http://schemas.microsoft.com/office/powerpoint/2010/main" val="4219431299"/>
      </p:ext>
    </p:extLst>
  </p:cSld>
  <p:clrMap bg1="dk1" tx1="lt1" bg2="dk2" tx2="lt2" accent1="accent1" accent2="accent2" accent3="accent3" accent4="accent4" accent5="accent5" accent6="accent6" hlink="hlink" folHlink="folHlink"/>
  <p:sldLayoutIdLst>
    <p:sldLayoutId id="2147483814" r:id="rId1"/>
    <p:sldLayoutId id="2147483815" r:id="rId2"/>
    <p:sldLayoutId id="2147483816" r:id="rId3"/>
    <p:sldLayoutId id="2147483817" r:id="rId4"/>
    <p:sldLayoutId id="2147483818" r:id="rId5"/>
    <p:sldLayoutId id="2147483819" r:id="rId6"/>
    <p:sldLayoutId id="2147483820" r:id="rId7"/>
    <p:sldLayoutId id="2147483821" r:id="rId8"/>
    <p:sldLayoutId id="2147483822" r:id="rId9"/>
    <p:sldLayoutId id="2147483823" r:id="rId10"/>
    <p:sldLayoutId id="2147483824" r:id="rId11"/>
    <p:sldLayoutId id="2147483825" r:id="rId12"/>
    <p:sldLayoutId id="2147483826" r:id="rId13"/>
    <p:sldLayoutId id="2147483827" r:id="rId14"/>
    <p:sldLayoutId id="2147483828" r:id="rId15"/>
    <p:sldLayoutId id="2147483829" r:id="rId16"/>
    <p:sldLayoutId id="2147483830"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4.xml"/><Relationship Id="rId5" Type="http://schemas.openxmlformats.org/officeDocument/2006/relationships/image" Target="../media/image19.pn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3.xml"/><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14.xml"/><Relationship Id="rId4" Type="http://schemas.openxmlformats.org/officeDocument/2006/relationships/hyperlink" Target="http://www.seclab.net/"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2.png"/><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2.png"/><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hyperlink" Target="http://www.ftptoday.com/" TargetMode="External"/><Relationship Id="rId2" Type="http://schemas.openxmlformats.org/officeDocument/2006/relationships/image" Target="../media/image1.jpeg"/><Relationship Id="rId1" Type="http://schemas.openxmlformats.org/officeDocument/2006/relationships/slideLayout" Target="../slideLayouts/slideLayout14.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jp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jpeg"/><Relationship Id="rId1" Type="http://schemas.openxmlformats.org/officeDocument/2006/relationships/slideLayout" Target="../slideLayouts/slideLayout14.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4.xml"/><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jpeg"/><Relationship Id="rId1" Type="http://schemas.openxmlformats.org/officeDocument/2006/relationships/slideLayout" Target="../slideLayouts/slideLayout14.xml"/><Relationship Id="rId5" Type="http://schemas.openxmlformats.org/officeDocument/2006/relationships/image" Target="../media/image16.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4.xm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Sphere of mesh and nodes">
            <a:extLst>
              <a:ext uri="{FF2B5EF4-FFF2-40B4-BE49-F238E27FC236}">
                <a16:creationId xmlns:a16="http://schemas.microsoft.com/office/drawing/2014/main" id="{0E6D3937-A647-4923-929D-6FEFFB0434CF}"/>
              </a:ext>
            </a:extLst>
          </p:cNvPr>
          <p:cNvPicPr>
            <a:picLocks noChangeAspect="1"/>
          </p:cNvPicPr>
          <p:nvPr/>
        </p:nvPicPr>
        <p:blipFill rotWithShape="1">
          <a:blip r:embed="rId2"/>
          <a:srcRect t="2677" b="22323"/>
          <a:stretch/>
        </p:blipFill>
        <p:spPr>
          <a:xfrm>
            <a:off x="20" y="10"/>
            <a:ext cx="12191980" cy="6857990"/>
          </a:xfrm>
          <a:prstGeom prst="rect">
            <a:avLst/>
          </a:prstGeom>
        </p:spPr>
      </p:pic>
      <p:sp>
        <p:nvSpPr>
          <p:cNvPr id="2" name="Title 1">
            <a:extLst>
              <a:ext uri="{FF2B5EF4-FFF2-40B4-BE49-F238E27FC236}">
                <a16:creationId xmlns:a16="http://schemas.microsoft.com/office/drawing/2014/main" id="{1096BC2E-A318-4072-B97C-5CD1B9554C38}"/>
              </a:ext>
            </a:extLst>
          </p:cNvPr>
          <p:cNvSpPr>
            <a:spLocks noGrp="1"/>
          </p:cNvSpPr>
          <p:nvPr>
            <p:ph type="ctrTitle"/>
          </p:nvPr>
        </p:nvSpPr>
        <p:spPr>
          <a:xfrm>
            <a:off x="7887695" y="3816220"/>
            <a:ext cx="3768917" cy="676381"/>
          </a:xfrm>
        </p:spPr>
        <p:txBody>
          <a:bodyPr>
            <a:normAutofit/>
          </a:bodyPr>
          <a:lstStyle/>
          <a:p>
            <a:pPr algn="ctr"/>
            <a:r>
              <a:rPr lang="en-US" sz="4000" dirty="0">
                <a:latin typeface="Aharoni" panose="02010803020104030203" pitchFamily="2" charset="-79"/>
                <a:cs typeface="Aharoni" panose="02010803020104030203" pitchFamily="2" charset="-79"/>
              </a:rPr>
              <a:t>PROJECT A</a:t>
            </a:r>
            <a:endParaRPr lang="en-GB" sz="4000" dirty="0">
              <a:latin typeface="Aharoni" panose="02010803020104030203" pitchFamily="2" charset="-79"/>
              <a:cs typeface="Aharoni" panose="02010803020104030203" pitchFamily="2" charset="-79"/>
            </a:endParaRPr>
          </a:p>
        </p:txBody>
      </p:sp>
      <p:sp>
        <p:nvSpPr>
          <p:cNvPr id="3" name="Subtitle 2">
            <a:extLst>
              <a:ext uri="{FF2B5EF4-FFF2-40B4-BE49-F238E27FC236}">
                <a16:creationId xmlns:a16="http://schemas.microsoft.com/office/drawing/2014/main" id="{503037C0-DCFE-4A09-91D3-1B1469811C18}"/>
              </a:ext>
            </a:extLst>
          </p:cNvPr>
          <p:cNvSpPr>
            <a:spLocks noGrp="1"/>
          </p:cNvSpPr>
          <p:nvPr>
            <p:ph type="subTitle" idx="1"/>
          </p:nvPr>
        </p:nvSpPr>
        <p:spPr>
          <a:xfrm>
            <a:off x="7887696" y="4553983"/>
            <a:ext cx="3665550" cy="775494"/>
          </a:xfrm>
        </p:spPr>
        <p:txBody>
          <a:bodyPr>
            <a:normAutofit/>
          </a:bodyPr>
          <a:lstStyle/>
          <a:p>
            <a:pPr algn="ctr"/>
            <a:r>
              <a:rPr lang="en-US" dirty="0"/>
              <a:t>OS &amp; networking</a:t>
            </a:r>
          </a:p>
          <a:p>
            <a:pPr algn="ctr"/>
            <a:endParaRPr lang="en-GB" dirty="0"/>
          </a:p>
        </p:txBody>
      </p:sp>
      <p:sp>
        <p:nvSpPr>
          <p:cNvPr id="5" name="TextBox 4">
            <a:extLst>
              <a:ext uri="{FF2B5EF4-FFF2-40B4-BE49-F238E27FC236}">
                <a16:creationId xmlns:a16="http://schemas.microsoft.com/office/drawing/2014/main" id="{BB09E6A1-9491-4581-A449-79A369A32CEB}"/>
              </a:ext>
            </a:extLst>
          </p:cNvPr>
          <p:cNvSpPr txBox="1"/>
          <p:nvPr/>
        </p:nvSpPr>
        <p:spPr>
          <a:xfrm>
            <a:off x="9296400" y="5329477"/>
            <a:ext cx="2895600" cy="369332"/>
          </a:xfrm>
          <a:prstGeom prst="rect">
            <a:avLst/>
          </a:prstGeom>
          <a:noFill/>
        </p:spPr>
        <p:txBody>
          <a:bodyPr wrap="square" rtlCol="0">
            <a:spAutoFit/>
          </a:bodyPr>
          <a:lstStyle/>
          <a:p>
            <a:r>
              <a:rPr lang="en-US" dirty="0"/>
              <a:t>By: Elaine R </a:t>
            </a:r>
            <a:r>
              <a:rPr lang="en-US" dirty="0" err="1"/>
              <a:t>Constancio</a:t>
            </a:r>
            <a:endParaRPr lang="en-GB" dirty="0"/>
          </a:p>
        </p:txBody>
      </p:sp>
    </p:spTree>
    <p:extLst>
      <p:ext uri="{BB962C8B-B14F-4D97-AF65-F5344CB8AC3E}">
        <p14:creationId xmlns:p14="http://schemas.microsoft.com/office/powerpoint/2010/main" val="12745905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4CB5CC6F-11C1-4C07-87C0-F043993E89E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2" name="Rectangle 11">
              <a:extLst>
                <a:ext uri="{FF2B5EF4-FFF2-40B4-BE49-F238E27FC236}">
                  <a16:creationId xmlns:a16="http://schemas.microsoft.com/office/drawing/2014/main" id="{FADA3C27-4EC6-4DCA-BB85-C75BAAE828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2">
              <a:extLst>
                <a:ext uri="{FF2B5EF4-FFF2-40B4-BE49-F238E27FC236}">
                  <a16:creationId xmlns:a16="http://schemas.microsoft.com/office/drawing/2014/main" id="{2D8216BF-F79F-406D-A3B4-46744068AC43}"/>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grpSp>
      <p:grpSp>
        <p:nvGrpSpPr>
          <p:cNvPr id="15" name="Group 14">
            <a:extLst>
              <a:ext uri="{FF2B5EF4-FFF2-40B4-BE49-F238E27FC236}">
                <a16:creationId xmlns:a16="http://schemas.microsoft.com/office/drawing/2014/main" id="{C6C16BE5-8A9A-432D-8A61-230FA03816D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81779"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6" name="Rectangle 5">
              <a:extLst>
                <a:ext uri="{FF2B5EF4-FFF2-40B4-BE49-F238E27FC236}">
                  <a16:creationId xmlns:a16="http://schemas.microsoft.com/office/drawing/2014/main" id="{2E852AB2-2672-41DF-9CF6-FCDEF1805EF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7" name="Freeform 6">
              <a:extLst>
                <a:ext uri="{FF2B5EF4-FFF2-40B4-BE49-F238E27FC236}">
                  <a16:creationId xmlns:a16="http://schemas.microsoft.com/office/drawing/2014/main" id="{90283F1A-A49E-441D-BDF5-35B8BEE426A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 name="Freeform 7">
              <a:extLst>
                <a:ext uri="{FF2B5EF4-FFF2-40B4-BE49-F238E27FC236}">
                  <a16:creationId xmlns:a16="http://schemas.microsoft.com/office/drawing/2014/main" id="{B0BC41A4-F3F1-4CD4-B266-D9DAA21710B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9" name="Rectangle 8">
              <a:extLst>
                <a:ext uri="{FF2B5EF4-FFF2-40B4-BE49-F238E27FC236}">
                  <a16:creationId xmlns:a16="http://schemas.microsoft.com/office/drawing/2014/main" id="{6E29DA39-130F-41A1-A21E-4FB453948A9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20" name="Freeform 9">
              <a:extLst>
                <a:ext uri="{FF2B5EF4-FFF2-40B4-BE49-F238E27FC236}">
                  <a16:creationId xmlns:a16="http://schemas.microsoft.com/office/drawing/2014/main" id="{39995AD4-F8DE-4CEB-B958-1DBF7EAC296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 name="Freeform 10">
              <a:extLst>
                <a:ext uri="{FF2B5EF4-FFF2-40B4-BE49-F238E27FC236}">
                  <a16:creationId xmlns:a16="http://schemas.microsoft.com/office/drawing/2014/main" id="{D1F7DCE1-6887-4FE0-A7D7-3652030CFA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 name="Freeform 11">
              <a:extLst>
                <a:ext uri="{FF2B5EF4-FFF2-40B4-BE49-F238E27FC236}">
                  <a16:creationId xmlns:a16="http://schemas.microsoft.com/office/drawing/2014/main" id="{4E46B0E1-9543-441D-AD1D-1308AF88CA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3" name="Freeform 12">
              <a:extLst>
                <a:ext uri="{FF2B5EF4-FFF2-40B4-BE49-F238E27FC236}">
                  <a16:creationId xmlns:a16="http://schemas.microsoft.com/office/drawing/2014/main" id="{E8C112C9-8D48-4612-AE0B-CF59EC7432C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 name="Freeform 13">
              <a:extLst>
                <a:ext uri="{FF2B5EF4-FFF2-40B4-BE49-F238E27FC236}">
                  <a16:creationId xmlns:a16="http://schemas.microsoft.com/office/drawing/2014/main" id="{2D16C38C-4A3B-4060-9A3B-C47DD6DE7C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5" name="Freeform 14">
              <a:extLst>
                <a:ext uri="{FF2B5EF4-FFF2-40B4-BE49-F238E27FC236}">
                  <a16:creationId xmlns:a16="http://schemas.microsoft.com/office/drawing/2014/main" id="{0A9B4CAA-8439-44B3-B738-2123169FAA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6" name="Freeform 15">
              <a:extLst>
                <a:ext uri="{FF2B5EF4-FFF2-40B4-BE49-F238E27FC236}">
                  <a16:creationId xmlns:a16="http://schemas.microsoft.com/office/drawing/2014/main" id="{8C6EF933-69B7-48C8-9337-4E0DEF6E75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7" name="Freeform 16">
              <a:extLst>
                <a:ext uri="{FF2B5EF4-FFF2-40B4-BE49-F238E27FC236}">
                  <a16:creationId xmlns:a16="http://schemas.microsoft.com/office/drawing/2014/main" id="{B428AEFA-3C03-48AA-AEA5-8E3F58904C0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8" name="Freeform 17">
              <a:extLst>
                <a:ext uri="{FF2B5EF4-FFF2-40B4-BE49-F238E27FC236}">
                  <a16:creationId xmlns:a16="http://schemas.microsoft.com/office/drawing/2014/main" id="{041D2508-FE53-47C0-887F-38BD1FB73C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9" name="Freeform 18">
              <a:extLst>
                <a:ext uri="{FF2B5EF4-FFF2-40B4-BE49-F238E27FC236}">
                  <a16:creationId xmlns:a16="http://schemas.microsoft.com/office/drawing/2014/main" id="{2C0392BD-D896-4A41-B18B-1389FE1F000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0" name="Freeform 19">
              <a:extLst>
                <a:ext uri="{FF2B5EF4-FFF2-40B4-BE49-F238E27FC236}">
                  <a16:creationId xmlns:a16="http://schemas.microsoft.com/office/drawing/2014/main" id="{B3272EA3-C600-441C-BFC9-ACFF90CD45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1" name="Freeform 20">
              <a:extLst>
                <a:ext uri="{FF2B5EF4-FFF2-40B4-BE49-F238E27FC236}">
                  <a16:creationId xmlns:a16="http://schemas.microsoft.com/office/drawing/2014/main" id="{D8731AA3-BC2D-408B-9D72-C804B8B9EDD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2" name="Freeform 21">
              <a:extLst>
                <a:ext uri="{FF2B5EF4-FFF2-40B4-BE49-F238E27FC236}">
                  <a16:creationId xmlns:a16="http://schemas.microsoft.com/office/drawing/2014/main" id="{BE934A31-790A-459C-A997-670583ADCC5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3" name="Freeform 22">
              <a:extLst>
                <a:ext uri="{FF2B5EF4-FFF2-40B4-BE49-F238E27FC236}">
                  <a16:creationId xmlns:a16="http://schemas.microsoft.com/office/drawing/2014/main" id="{241F679B-BBF0-49DA-A9F3-D623BA7523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4" name="Freeform 23">
              <a:extLst>
                <a:ext uri="{FF2B5EF4-FFF2-40B4-BE49-F238E27FC236}">
                  <a16:creationId xmlns:a16="http://schemas.microsoft.com/office/drawing/2014/main" id="{0BDC4BE0-E1FF-48B5-A064-70F561454E9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5" name="Freeform 24">
              <a:extLst>
                <a:ext uri="{FF2B5EF4-FFF2-40B4-BE49-F238E27FC236}">
                  <a16:creationId xmlns:a16="http://schemas.microsoft.com/office/drawing/2014/main" id="{245FC7BA-96DB-41CB-B43A-8EEE482C317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6" name="Freeform 25">
              <a:extLst>
                <a:ext uri="{FF2B5EF4-FFF2-40B4-BE49-F238E27FC236}">
                  <a16:creationId xmlns:a16="http://schemas.microsoft.com/office/drawing/2014/main" id="{3BBD03A9-646B-40EE-9A27-15297EC936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7" name="Freeform 26">
              <a:extLst>
                <a:ext uri="{FF2B5EF4-FFF2-40B4-BE49-F238E27FC236}">
                  <a16:creationId xmlns:a16="http://schemas.microsoft.com/office/drawing/2014/main" id="{4D738FC2-47B4-4BC9-B109-05C56DC00D5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8" name="Freeform 27">
              <a:extLst>
                <a:ext uri="{FF2B5EF4-FFF2-40B4-BE49-F238E27FC236}">
                  <a16:creationId xmlns:a16="http://schemas.microsoft.com/office/drawing/2014/main" id="{148BE0A7-2537-452C-BA13-B78D302CBF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9" name="Freeform 28">
              <a:extLst>
                <a:ext uri="{FF2B5EF4-FFF2-40B4-BE49-F238E27FC236}">
                  <a16:creationId xmlns:a16="http://schemas.microsoft.com/office/drawing/2014/main" id="{CF6A9D45-D849-4BF5-BBA0-D7BE29B8841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0" name="Freeform 29">
              <a:extLst>
                <a:ext uri="{FF2B5EF4-FFF2-40B4-BE49-F238E27FC236}">
                  <a16:creationId xmlns:a16="http://schemas.microsoft.com/office/drawing/2014/main" id="{13F44E41-B5E8-472D-80F2-4539AD3D4C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1" name="Freeform 30">
              <a:extLst>
                <a:ext uri="{FF2B5EF4-FFF2-40B4-BE49-F238E27FC236}">
                  <a16:creationId xmlns:a16="http://schemas.microsoft.com/office/drawing/2014/main" id="{CE052494-AAF2-4C3C-A072-317B7F98737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2" name="Freeform 31">
              <a:extLst>
                <a:ext uri="{FF2B5EF4-FFF2-40B4-BE49-F238E27FC236}">
                  <a16:creationId xmlns:a16="http://schemas.microsoft.com/office/drawing/2014/main" id="{90345C3D-13FE-4815-9563-58A52B457B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3" name="Freeform 32">
              <a:extLst>
                <a:ext uri="{FF2B5EF4-FFF2-40B4-BE49-F238E27FC236}">
                  <a16:creationId xmlns:a16="http://schemas.microsoft.com/office/drawing/2014/main" id="{37908D29-2BB3-4D6C-92DB-864F630573A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4" name="Rectangle 33">
              <a:extLst>
                <a:ext uri="{FF2B5EF4-FFF2-40B4-BE49-F238E27FC236}">
                  <a16:creationId xmlns:a16="http://schemas.microsoft.com/office/drawing/2014/main" id="{174B5792-73C4-4FBF-BAD9-F9A5BBC5916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45" name="Freeform 34">
              <a:extLst>
                <a:ext uri="{FF2B5EF4-FFF2-40B4-BE49-F238E27FC236}">
                  <a16:creationId xmlns:a16="http://schemas.microsoft.com/office/drawing/2014/main" id="{D4741BB8-0638-4A06-85A7-69FE81BC445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6" name="Freeform 35">
              <a:extLst>
                <a:ext uri="{FF2B5EF4-FFF2-40B4-BE49-F238E27FC236}">
                  <a16:creationId xmlns:a16="http://schemas.microsoft.com/office/drawing/2014/main" id="{FBDB982D-6E9A-426E-86B1-69031E1040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7" name="Freeform 36">
              <a:extLst>
                <a:ext uri="{FF2B5EF4-FFF2-40B4-BE49-F238E27FC236}">
                  <a16:creationId xmlns:a16="http://schemas.microsoft.com/office/drawing/2014/main" id="{400B8260-9575-48DB-9175-B1C8530241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8" name="Freeform 37">
              <a:extLst>
                <a:ext uri="{FF2B5EF4-FFF2-40B4-BE49-F238E27FC236}">
                  <a16:creationId xmlns:a16="http://schemas.microsoft.com/office/drawing/2014/main" id="{52FB1DD3-BAEC-4974-89F5-36B69594591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9" name="Freeform 38">
              <a:extLst>
                <a:ext uri="{FF2B5EF4-FFF2-40B4-BE49-F238E27FC236}">
                  <a16:creationId xmlns:a16="http://schemas.microsoft.com/office/drawing/2014/main" id="{E51161AB-FDC1-4703-9C29-C410366B99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0" name="Freeform 39">
              <a:extLst>
                <a:ext uri="{FF2B5EF4-FFF2-40B4-BE49-F238E27FC236}">
                  <a16:creationId xmlns:a16="http://schemas.microsoft.com/office/drawing/2014/main" id="{DE6123AD-33B5-429C-B8F7-DB1A8FDABF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1" name="Freeform 40">
              <a:extLst>
                <a:ext uri="{FF2B5EF4-FFF2-40B4-BE49-F238E27FC236}">
                  <a16:creationId xmlns:a16="http://schemas.microsoft.com/office/drawing/2014/main" id="{8C454A1D-B20A-4994-8C14-EE5DD3B9939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2" name="Freeform 41">
              <a:extLst>
                <a:ext uri="{FF2B5EF4-FFF2-40B4-BE49-F238E27FC236}">
                  <a16:creationId xmlns:a16="http://schemas.microsoft.com/office/drawing/2014/main" id="{CFA7BB74-790B-45D7-B94B-DD4D83ED81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3" name="Freeform 42">
              <a:extLst>
                <a:ext uri="{FF2B5EF4-FFF2-40B4-BE49-F238E27FC236}">
                  <a16:creationId xmlns:a16="http://schemas.microsoft.com/office/drawing/2014/main" id="{19BBC3FC-0052-4BDB-8D6A-421E07EE263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4" name="Freeform 43">
              <a:extLst>
                <a:ext uri="{FF2B5EF4-FFF2-40B4-BE49-F238E27FC236}">
                  <a16:creationId xmlns:a16="http://schemas.microsoft.com/office/drawing/2014/main" id="{42A3E4B3-707A-4D0A-BEED-61A77E9608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5" name="Freeform 44">
              <a:extLst>
                <a:ext uri="{FF2B5EF4-FFF2-40B4-BE49-F238E27FC236}">
                  <a16:creationId xmlns:a16="http://schemas.microsoft.com/office/drawing/2014/main" id="{089BBE83-D985-45E9-B442-1326F6FBA5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6" name="Rectangle 45">
              <a:extLst>
                <a:ext uri="{FF2B5EF4-FFF2-40B4-BE49-F238E27FC236}">
                  <a16:creationId xmlns:a16="http://schemas.microsoft.com/office/drawing/2014/main" id="{FE1B194F-F703-4020-92ED-DBDB5C2344C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57" name="Freeform 46">
              <a:extLst>
                <a:ext uri="{FF2B5EF4-FFF2-40B4-BE49-F238E27FC236}">
                  <a16:creationId xmlns:a16="http://schemas.microsoft.com/office/drawing/2014/main" id="{D7A22662-B7AF-4857-AD78-716690A268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8" name="Freeform 47">
              <a:extLst>
                <a:ext uri="{FF2B5EF4-FFF2-40B4-BE49-F238E27FC236}">
                  <a16:creationId xmlns:a16="http://schemas.microsoft.com/office/drawing/2014/main" id="{62C16BE5-0C4B-48FC-ABA4-36A8F2DFE1F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9" name="Freeform 48">
              <a:extLst>
                <a:ext uri="{FF2B5EF4-FFF2-40B4-BE49-F238E27FC236}">
                  <a16:creationId xmlns:a16="http://schemas.microsoft.com/office/drawing/2014/main" id="{C2327DB7-B7F2-4829-909E-A03D622522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0" name="Freeform 49">
              <a:extLst>
                <a:ext uri="{FF2B5EF4-FFF2-40B4-BE49-F238E27FC236}">
                  <a16:creationId xmlns:a16="http://schemas.microsoft.com/office/drawing/2014/main" id="{167918EB-9EB1-413F-8C39-F018CCDCCD8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1" name="Freeform 50">
              <a:extLst>
                <a:ext uri="{FF2B5EF4-FFF2-40B4-BE49-F238E27FC236}">
                  <a16:creationId xmlns:a16="http://schemas.microsoft.com/office/drawing/2014/main" id="{B971E245-631A-4364-A177-C1D1B6B4D33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2" name="Freeform 51">
              <a:extLst>
                <a:ext uri="{FF2B5EF4-FFF2-40B4-BE49-F238E27FC236}">
                  <a16:creationId xmlns:a16="http://schemas.microsoft.com/office/drawing/2014/main" id="{1D4C1872-66E3-45EB-BDE7-26C02A1763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3" name="Freeform 52">
              <a:extLst>
                <a:ext uri="{FF2B5EF4-FFF2-40B4-BE49-F238E27FC236}">
                  <a16:creationId xmlns:a16="http://schemas.microsoft.com/office/drawing/2014/main" id="{D2BC0771-493C-4FEF-958F-859C539243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4" name="Freeform 53">
              <a:extLst>
                <a:ext uri="{FF2B5EF4-FFF2-40B4-BE49-F238E27FC236}">
                  <a16:creationId xmlns:a16="http://schemas.microsoft.com/office/drawing/2014/main" id="{E339169B-1EE1-4E4F-BA0C-BD3AD57FD75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5" name="Freeform 54">
              <a:extLst>
                <a:ext uri="{FF2B5EF4-FFF2-40B4-BE49-F238E27FC236}">
                  <a16:creationId xmlns:a16="http://schemas.microsoft.com/office/drawing/2014/main" id="{BBC80538-8C59-46A3-B187-66C9A6D3F2D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6" name="Freeform 55">
              <a:extLst>
                <a:ext uri="{FF2B5EF4-FFF2-40B4-BE49-F238E27FC236}">
                  <a16:creationId xmlns:a16="http://schemas.microsoft.com/office/drawing/2014/main" id="{C5F9090C-11D8-4272-815D-11B1911DA3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7" name="Freeform 56">
              <a:extLst>
                <a:ext uri="{FF2B5EF4-FFF2-40B4-BE49-F238E27FC236}">
                  <a16:creationId xmlns:a16="http://schemas.microsoft.com/office/drawing/2014/main" id="{A361F786-6FA9-4EAD-81EF-BF4734D4663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8" name="Freeform 57">
              <a:extLst>
                <a:ext uri="{FF2B5EF4-FFF2-40B4-BE49-F238E27FC236}">
                  <a16:creationId xmlns:a16="http://schemas.microsoft.com/office/drawing/2014/main" id="{63B2A436-CEC8-477C-ACDD-6E5D2ABBC0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9" name="Freeform 58">
              <a:extLst>
                <a:ext uri="{FF2B5EF4-FFF2-40B4-BE49-F238E27FC236}">
                  <a16:creationId xmlns:a16="http://schemas.microsoft.com/office/drawing/2014/main" id="{7FAE92CD-EBFF-4DB4-9F5D-00D33E902E4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sp>
        <p:nvSpPr>
          <p:cNvPr id="2" name="Title 1">
            <a:extLst>
              <a:ext uri="{FF2B5EF4-FFF2-40B4-BE49-F238E27FC236}">
                <a16:creationId xmlns:a16="http://schemas.microsoft.com/office/drawing/2014/main" id="{20AD1008-5B7D-4D20-B43A-6B8FD6086107}"/>
              </a:ext>
            </a:extLst>
          </p:cNvPr>
          <p:cNvSpPr>
            <a:spLocks noGrp="1"/>
          </p:cNvSpPr>
          <p:nvPr>
            <p:ph type="title"/>
          </p:nvPr>
        </p:nvSpPr>
        <p:spPr>
          <a:xfrm>
            <a:off x="5491209" y="618518"/>
            <a:ext cx="5877676" cy="1478570"/>
          </a:xfrm>
        </p:spPr>
        <p:txBody>
          <a:bodyPr>
            <a:normAutofit/>
          </a:bodyPr>
          <a:lstStyle/>
          <a:p>
            <a:pPr algn="ctr"/>
            <a:r>
              <a:rPr lang="en-US" b="1" dirty="0">
                <a:solidFill>
                  <a:schemeClr val="bg1"/>
                </a:solidFill>
              </a:rPr>
              <a:t>Verifying we are in a secure network</a:t>
            </a:r>
            <a:endParaRPr lang="en-GB" b="1" dirty="0">
              <a:solidFill>
                <a:schemeClr val="bg1"/>
              </a:solidFill>
            </a:endParaRPr>
          </a:p>
        </p:txBody>
      </p:sp>
      <p:pic>
        <p:nvPicPr>
          <p:cNvPr id="6" name="Picture 5" descr="A screenshot of a computer&#10;&#10;Description automatically generated">
            <a:extLst>
              <a:ext uri="{FF2B5EF4-FFF2-40B4-BE49-F238E27FC236}">
                <a16:creationId xmlns:a16="http://schemas.microsoft.com/office/drawing/2014/main" id="{3240B66B-47EB-4284-BA72-393F8D3A1CA1}"/>
              </a:ext>
            </a:extLst>
          </p:cNvPr>
          <p:cNvPicPr>
            <a:picLocks noChangeAspect="1"/>
          </p:cNvPicPr>
          <p:nvPr/>
        </p:nvPicPr>
        <p:blipFill rotWithShape="1">
          <a:blip r:embed="rId4">
            <a:extLst>
              <a:ext uri="{28A0092B-C50C-407E-A947-70E740481C1C}">
                <a14:useLocalDpi xmlns:a14="http://schemas.microsoft.com/office/drawing/2010/main" val="0"/>
              </a:ext>
            </a:extLst>
          </a:blip>
          <a:srcRect t="3581" b="18386"/>
          <a:stretch/>
        </p:blipFill>
        <p:spPr>
          <a:xfrm>
            <a:off x="24953" y="3454400"/>
            <a:ext cx="4635583" cy="3427413"/>
          </a:xfrm>
          <a:custGeom>
            <a:avLst/>
            <a:gdLst/>
            <a:ahLst/>
            <a:cxnLst/>
            <a:rect l="l" t="t" r="r" b="b"/>
            <a:pathLst>
              <a:path w="4635583" h="3427413">
                <a:moveTo>
                  <a:pt x="0" y="0"/>
                </a:moveTo>
                <a:lnTo>
                  <a:pt x="4635583" y="0"/>
                </a:lnTo>
                <a:lnTo>
                  <a:pt x="4635583" y="3427413"/>
                </a:lnTo>
                <a:lnTo>
                  <a:pt x="0" y="3427413"/>
                </a:lnTo>
                <a:close/>
              </a:path>
            </a:pathLst>
          </a:custGeom>
        </p:spPr>
      </p:pic>
      <p:pic>
        <p:nvPicPr>
          <p:cNvPr id="5" name="Picture 4">
            <a:extLst>
              <a:ext uri="{FF2B5EF4-FFF2-40B4-BE49-F238E27FC236}">
                <a16:creationId xmlns:a16="http://schemas.microsoft.com/office/drawing/2014/main" id="{F763F296-A7E2-4099-BB55-4AEF1153F709}"/>
              </a:ext>
            </a:extLst>
          </p:cNvPr>
          <p:cNvPicPr>
            <a:picLocks noChangeAspect="1"/>
          </p:cNvPicPr>
          <p:nvPr/>
        </p:nvPicPr>
        <p:blipFill rotWithShape="1">
          <a:blip r:embed="rId5"/>
          <a:srcRect l="2155" r="13727" b="-3"/>
          <a:stretch/>
        </p:blipFill>
        <p:spPr>
          <a:xfrm>
            <a:off x="5904" y="-5555"/>
            <a:ext cx="4635583" cy="3430587"/>
          </a:xfrm>
          <a:custGeom>
            <a:avLst/>
            <a:gdLst/>
            <a:ahLst/>
            <a:cxnLst/>
            <a:rect l="l" t="t" r="r" b="b"/>
            <a:pathLst>
              <a:path w="4635583" h="3430587">
                <a:moveTo>
                  <a:pt x="0" y="0"/>
                </a:moveTo>
                <a:lnTo>
                  <a:pt x="4635583" y="0"/>
                </a:lnTo>
                <a:lnTo>
                  <a:pt x="4635583" y="3430587"/>
                </a:lnTo>
                <a:lnTo>
                  <a:pt x="0" y="3430587"/>
                </a:lnTo>
                <a:close/>
              </a:path>
            </a:pathLst>
          </a:custGeom>
        </p:spPr>
      </p:pic>
      <p:cxnSp>
        <p:nvCxnSpPr>
          <p:cNvPr id="71" name="Straight Connector 70">
            <a:extLst>
              <a:ext uri="{FF2B5EF4-FFF2-40B4-BE49-F238E27FC236}">
                <a16:creationId xmlns:a16="http://schemas.microsoft.com/office/drawing/2014/main" id="{E104AA93-67FD-43AC-92F9-5840A89E43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32483" y="-464"/>
            <a:ext cx="2646" cy="6858465"/>
          </a:xfrm>
          <a:prstGeom prst="line">
            <a:avLst/>
          </a:prstGeom>
          <a:solidFill>
            <a:schemeClr val="tx2">
              <a:alpha val="60000"/>
            </a:schemeClr>
          </a:solidFill>
          <a:ln w="19050">
            <a:solidFill>
              <a:schemeClr val="tx2">
                <a:alpha val="60000"/>
              </a:schemeClr>
            </a:solidFill>
          </a:ln>
          <a:effectLst>
            <a:outerShdw blurRad="50800" dist="38100" dir="2700000" algn="tl" rotWithShape="0">
              <a:srgbClr val="000000">
                <a:alpha val="58000"/>
              </a:srgbClr>
            </a:outerShdw>
          </a:effectLst>
        </p:spPr>
      </p:cxnSp>
      <p:cxnSp>
        <p:nvCxnSpPr>
          <p:cNvPr id="73" name="Straight Connector 72">
            <a:extLst>
              <a:ext uri="{FF2B5EF4-FFF2-40B4-BE49-F238E27FC236}">
                <a16:creationId xmlns:a16="http://schemas.microsoft.com/office/drawing/2014/main" id="{95AE1CAD-A877-4C0B-91F7-CA9C684C945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597" y="3427414"/>
            <a:ext cx="4635583" cy="0"/>
          </a:xfrm>
          <a:prstGeom prst="line">
            <a:avLst/>
          </a:prstGeom>
          <a:solidFill>
            <a:schemeClr val="tx2">
              <a:alpha val="60000"/>
            </a:schemeClr>
          </a:solidFill>
          <a:ln w="19050">
            <a:solidFill>
              <a:schemeClr val="tx2">
                <a:alpha val="60000"/>
              </a:schemeClr>
            </a:solidFill>
          </a:ln>
          <a:effectLst>
            <a:outerShdw blurRad="50800" dist="38100" dir="2700000" algn="tl" rotWithShape="0">
              <a:srgbClr val="000000">
                <a:alpha val="58000"/>
              </a:srgbClr>
            </a:outerShdw>
          </a:effectLst>
        </p:spPr>
      </p:cxnSp>
      <p:sp>
        <p:nvSpPr>
          <p:cNvPr id="3" name="Content Placeholder 2">
            <a:extLst>
              <a:ext uri="{FF2B5EF4-FFF2-40B4-BE49-F238E27FC236}">
                <a16:creationId xmlns:a16="http://schemas.microsoft.com/office/drawing/2014/main" id="{6B2BC2E7-0F35-4403-8C4D-A0C0C61AC0F0}"/>
              </a:ext>
            </a:extLst>
          </p:cNvPr>
          <p:cNvSpPr>
            <a:spLocks noGrp="1"/>
          </p:cNvSpPr>
          <p:nvPr>
            <p:ph idx="1"/>
          </p:nvPr>
        </p:nvSpPr>
        <p:spPr>
          <a:xfrm>
            <a:off x="5491209" y="2249487"/>
            <a:ext cx="5877677" cy="3541714"/>
          </a:xfrm>
        </p:spPr>
        <p:txBody>
          <a:bodyPr>
            <a:normAutofit/>
          </a:bodyPr>
          <a:lstStyle/>
          <a:p>
            <a:pPr>
              <a:lnSpc>
                <a:spcPct val="110000"/>
              </a:lnSpc>
            </a:pPr>
            <a:r>
              <a:rPr lang="en-US" dirty="0"/>
              <a:t>As you can see, we have tried to ping the untrusted Ip address on the kali Linux-trusted network and was unsuccessful because no data would be able to  get thru the firewall in this network.  Then, we tried to ping the Kali-Trusted and the DMZ network from the untrusted and was unsuccessful due to the firewalls.  </a:t>
            </a:r>
            <a:endParaRPr lang="en-GB" dirty="0"/>
          </a:p>
        </p:txBody>
      </p:sp>
    </p:spTree>
    <p:extLst>
      <p:ext uri="{BB962C8B-B14F-4D97-AF65-F5344CB8AC3E}">
        <p14:creationId xmlns:p14="http://schemas.microsoft.com/office/powerpoint/2010/main" val="38124590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40" name="Group 11">
            <a:extLst>
              <a:ext uri="{FF2B5EF4-FFF2-40B4-BE49-F238E27FC236}">
                <a16:creationId xmlns:a16="http://schemas.microsoft.com/office/drawing/2014/main" id="{AD579530-1077-46B3-BD5C-81BB270A1D5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41" name="Rectangle 12">
              <a:extLst>
                <a:ext uri="{FF2B5EF4-FFF2-40B4-BE49-F238E27FC236}">
                  <a16:creationId xmlns:a16="http://schemas.microsoft.com/office/drawing/2014/main" id="{ACBB106A-B366-4349-B59F-E8FBDADD82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2">
              <a:extLst>
                <a:ext uri="{FF2B5EF4-FFF2-40B4-BE49-F238E27FC236}">
                  <a16:creationId xmlns:a16="http://schemas.microsoft.com/office/drawing/2014/main" id="{113FC03B-24E4-4A3F-9626-CC7F6356BC9E}"/>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p14="http://schemas.microsoft.com/office/powerpoint/2010/main" xmlns:a14="http://schemas.microsoft.com/office/drawing/2010/main" xmlns:a16="http://schemas.microsoft.com/office/drawing/2014/main" xmlns="">
                  <a:solidFill>
                    <a:srgbClr val="FFFFFF"/>
                  </a:solidFill>
                </a14:hiddenFill>
              </a:ext>
            </a:extLst>
          </p:spPr>
        </p:pic>
      </p:grpSp>
      <p:pic>
        <p:nvPicPr>
          <p:cNvPr id="7" name="Picture 6" descr="A screenshot of a computer&#10;&#10;Description automatically generated">
            <a:extLst>
              <a:ext uri="{FF2B5EF4-FFF2-40B4-BE49-F238E27FC236}">
                <a16:creationId xmlns:a16="http://schemas.microsoft.com/office/drawing/2014/main" id="{6B5B574C-236A-40FC-AE54-3B261516EB91}"/>
              </a:ext>
            </a:extLst>
          </p:cNvPr>
          <p:cNvPicPr>
            <a:picLocks noChangeAspect="1"/>
          </p:cNvPicPr>
          <p:nvPr/>
        </p:nvPicPr>
        <p:blipFill rotWithShape="1">
          <a:blip r:embed="rId4">
            <a:alphaModFix amt="30000"/>
            <a:extLst>
              <a:ext uri="{28A0092B-C50C-407E-A947-70E740481C1C}">
                <a14:useLocalDpi xmlns:a14="http://schemas.microsoft.com/office/drawing/2010/main" val="0"/>
              </a:ext>
            </a:extLst>
          </a:blip>
          <a:srcRect l="29"/>
          <a:stretch/>
        </p:blipFill>
        <p:spPr>
          <a:xfrm>
            <a:off x="-2" y="10"/>
            <a:ext cx="12188389" cy="6857990"/>
          </a:xfrm>
          <a:prstGeom prst="rect">
            <a:avLst/>
          </a:prstGeom>
        </p:spPr>
      </p:pic>
      <p:grpSp>
        <p:nvGrpSpPr>
          <p:cNvPr id="42" name="Group 15">
            <a:extLst>
              <a:ext uri="{FF2B5EF4-FFF2-40B4-BE49-F238E27FC236}">
                <a16:creationId xmlns:a16="http://schemas.microsoft.com/office/drawing/2014/main" id="{83F79A5F-63B5-4802-B39B-BF0F89DDDA1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5895" y="2235200"/>
            <a:ext cx="10982062" cy="2396067"/>
            <a:chOff x="605895" y="2235200"/>
            <a:chExt cx="10982062" cy="2396067"/>
          </a:xfrm>
        </p:grpSpPr>
        <p:sp>
          <p:nvSpPr>
            <p:cNvPr id="43" name="Round Diagonal Corner Rectangle 7">
              <a:extLst>
                <a:ext uri="{FF2B5EF4-FFF2-40B4-BE49-F238E27FC236}">
                  <a16:creationId xmlns:a16="http://schemas.microsoft.com/office/drawing/2014/main" id="{00D14BF7-A799-4EDA-8C19-CED0B8EC52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82333" y="2235200"/>
              <a:ext cx="7027334" cy="2396067"/>
            </a:xfrm>
            <a:prstGeom prst="round2DiagRect">
              <a:avLst>
                <a:gd name="adj1" fmla="val 9246"/>
                <a:gd name="adj2" fmla="val 0"/>
              </a:avLst>
            </a:prstGeom>
            <a:solidFill>
              <a:schemeClr val="bg1">
                <a:alpha val="80000"/>
              </a:scheme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AF292344-73C8-4E53-85C0-8CDB23EB53B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5895" y="2900097"/>
              <a:ext cx="10982062" cy="1211524"/>
              <a:chOff x="605895" y="2900097"/>
              <a:chExt cx="10982062" cy="1211524"/>
            </a:xfrm>
          </p:grpSpPr>
          <p:sp>
            <p:nvSpPr>
              <p:cNvPr id="19" name="Freeform 32">
                <a:extLst>
                  <a:ext uri="{FF2B5EF4-FFF2-40B4-BE49-F238E27FC236}">
                    <a16:creationId xmlns:a16="http://schemas.microsoft.com/office/drawing/2014/main" id="{4781E776-A0A7-4FB6-958B-8389BBA569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9653587" y="33797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0" name="Freeform 33">
                <a:extLst>
                  <a:ext uri="{FF2B5EF4-FFF2-40B4-BE49-F238E27FC236}">
                    <a16:creationId xmlns:a16="http://schemas.microsoft.com/office/drawing/2014/main" id="{0F004D56-F177-45BC-8965-B72DB88A08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0078244" y="33107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1" name="Freeform 34">
                <a:extLst>
                  <a:ext uri="{FF2B5EF4-FFF2-40B4-BE49-F238E27FC236}">
                    <a16:creationId xmlns:a16="http://schemas.microsoft.com/office/drawing/2014/main" id="{5F2F1F83-817B-4678-B0AE-8FFDC49FC82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1146631" y="35742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2" name="Freeform 37">
                <a:extLst>
                  <a:ext uri="{FF2B5EF4-FFF2-40B4-BE49-F238E27FC236}">
                    <a16:creationId xmlns:a16="http://schemas.microsoft.com/office/drawing/2014/main" id="{F908EB47-32F4-4E82-BF56-FD25BB0747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10230644" y="30345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3" name="Freeform 35">
                <a:extLst>
                  <a:ext uri="{FF2B5EF4-FFF2-40B4-BE49-F238E27FC236}">
                    <a16:creationId xmlns:a16="http://schemas.microsoft.com/office/drawing/2014/main" id="{0966000D-B975-4E8A-9BF2-EACF216405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034587" y="25627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4" name="Freeform 36">
                <a:extLst>
                  <a:ext uri="{FF2B5EF4-FFF2-40B4-BE49-F238E27FC236}">
                    <a16:creationId xmlns:a16="http://schemas.microsoft.com/office/drawing/2014/main" id="{A9554499-6796-4AEE-B012-34A5B9A585A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0747375" y="32326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5" name="Freeform 38">
                <a:extLst>
                  <a:ext uri="{FF2B5EF4-FFF2-40B4-BE49-F238E27FC236}">
                    <a16:creationId xmlns:a16="http://schemas.microsoft.com/office/drawing/2014/main" id="{9DD40864-34BD-491F-B591-180E7B32C12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1399044" y="30953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6" name="Freeform 39">
                <a:extLst>
                  <a:ext uri="{FF2B5EF4-FFF2-40B4-BE49-F238E27FC236}">
                    <a16:creationId xmlns:a16="http://schemas.microsoft.com/office/drawing/2014/main" id="{2623F54C-4373-4D30-90DB-3129BDDF54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353675" y="21531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7" name="Freeform 40">
                <a:extLst>
                  <a:ext uri="{FF2B5EF4-FFF2-40B4-BE49-F238E27FC236}">
                    <a16:creationId xmlns:a16="http://schemas.microsoft.com/office/drawing/2014/main" id="{1FF42884-D4B2-462F-9FA7-4FA89253224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9848850" y="33088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8" name="Rectangle 41">
                <a:extLst>
                  <a:ext uri="{FF2B5EF4-FFF2-40B4-BE49-F238E27FC236}">
                    <a16:creationId xmlns:a16="http://schemas.microsoft.com/office/drawing/2014/main" id="{27F4D4BA-37F5-4D54-BDFF-733F621D5DB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5400000">
                <a:off x="9721056" y="32842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sp>
            <p:nvSpPr>
              <p:cNvPr id="29" name="Freeform 32">
                <a:extLst>
                  <a:ext uri="{FF2B5EF4-FFF2-40B4-BE49-F238E27FC236}">
                    <a16:creationId xmlns:a16="http://schemas.microsoft.com/office/drawing/2014/main" id="{29E4A0E5-0441-4563-A947-12A5781105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2122751" y="35321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0" name="Freeform 33">
                <a:extLst>
                  <a:ext uri="{FF2B5EF4-FFF2-40B4-BE49-F238E27FC236}">
                    <a16:creationId xmlns:a16="http://schemas.microsoft.com/office/drawing/2014/main" id="{4A8D89B4-AD1B-410A-870B-1042E075A04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1958445" y="34631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1" name="Freeform 34">
                <a:extLst>
                  <a:ext uri="{FF2B5EF4-FFF2-40B4-BE49-F238E27FC236}">
                    <a16:creationId xmlns:a16="http://schemas.microsoft.com/office/drawing/2014/main" id="{DFC54570-9F45-44E6-AC94-4B3192D44B2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858308" y="37266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2" name="Freeform 37">
                <a:extLst>
                  <a:ext uri="{FF2B5EF4-FFF2-40B4-BE49-F238E27FC236}">
                    <a16:creationId xmlns:a16="http://schemas.microsoft.com/office/drawing/2014/main" id="{A976F76C-4BBB-4CD4-9270-5E4E8802BF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1658407" y="31869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3" name="Freeform 35">
                <a:extLst>
                  <a:ext uri="{FF2B5EF4-FFF2-40B4-BE49-F238E27FC236}">
                    <a16:creationId xmlns:a16="http://schemas.microsoft.com/office/drawing/2014/main" id="{06081E5F-35E2-4E9E-A0DA-9E2F769C4C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860814" y="27151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4" name="Freeform 36">
                <a:extLst>
                  <a:ext uri="{FF2B5EF4-FFF2-40B4-BE49-F238E27FC236}">
                    <a16:creationId xmlns:a16="http://schemas.microsoft.com/office/drawing/2014/main" id="{7B7B4F78-1391-433D-AAE5-0FA8B8EE181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1289314" y="33850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5" name="Freeform 38">
                <a:extLst>
                  <a:ext uri="{FF2B5EF4-FFF2-40B4-BE49-F238E27FC236}">
                    <a16:creationId xmlns:a16="http://schemas.microsoft.com/office/drawing/2014/main" id="{EF63F42B-29ED-4285-99D1-5FA657DA92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605895" y="32477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6" name="Freeform 39">
                <a:extLst>
                  <a:ext uri="{FF2B5EF4-FFF2-40B4-BE49-F238E27FC236}">
                    <a16:creationId xmlns:a16="http://schemas.microsoft.com/office/drawing/2014/main" id="{EB7A6053-A7CF-4785-B396-6F70D6EBE9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532202" y="23055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7" name="Freeform 40">
                <a:extLst>
                  <a:ext uri="{FF2B5EF4-FFF2-40B4-BE49-F238E27FC236}">
                    <a16:creationId xmlns:a16="http://schemas.microsoft.com/office/drawing/2014/main" id="{E6337518-A10D-47A5-BD86-6D1F3FAF3C9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2154501" y="34612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8" name="Rectangle 41">
                <a:extLst>
                  <a:ext uri="{FF2B5EF4-FFF2-40B4-BE49-F238E27FC236}">
                    <a16:creationId xmlns:a16="http://schemas.microsoft.com/office/drawing/2014/main" id="{7591C37F-6498-4992-992D-D413A84752D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16200000" flipH="1">
                <a:off x="2448983" y="34366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grpSp>
      </p:grpSp>
      <p:sp>
        <p:nvSpPr>
          <p:cNvPr id="2" name="Title 1">
            <a:extLst>
              <a:ext uri="{FF2B5EF4-FFF2-40B4-BE49-F238E27FC236}">
                <a16:creationId xmlns:a16="http://schemas.microsoft.com/office/drawing/2014/main" id="{40ACF47B-F6B1-428C-AEA8-52D1D8C1F9D4}"/>
              </a:ext>
            </a:extLst>
          </p:cNvPr>
          <p:cNvSpPr>
            <a:spLocks noGrp="1"/>
          </p:cNvSpPr>
          <p:nvPr>
            <p:ph type="ctrTitle"/>
          </p:nvPr>
        </p:nvSpPr>
        <p:spPr>
          <a:xfrm>
            <a:off x="2633661" y="2396064"/>
            <a:ext cx="6858000" cy="1367896"/>
          </a:xfrm>
        </p:spPr>
        <p:txBody>
          <a:bodyPr>
            <a:normAutofit/>
          </a:bodyPr>
          <a:lstStyle/>
          <a:p>
            <a:pPr algn="ctr"/>
            <a:r>
              <a:rPr lang="en-US" sz="4400" dirty="0"/>
              <a:t>Confirming data sent thru Wireshark tool</a:t>
            </a:r>
            <a:endParaRPr lang="en-GB" sz="4400" dirty="0"/>
          </a:p>
        </p:txBody>
      </p:sp>
      <p:sp>
        <p:nvSpPr>
          <p:cNvPr id="3" name="Subtitle 2">
            <a:extLst>
              <a:ext uri="{FF2B5EF4-FFF2-40B4-BE49-F238E27FC236}">
                <a16:creationId xmlns:a16="http://schemas.microsoft.com/office/drawing/2014/main" id="{FD3B6E1D-EB34-43A8-81A2-37FBE2CB6A9D}"/>
              </a:ext>
            </a:extLst>
          </p:cNvPr>
          <p:cNvSpPr>
            <a:spLocks noGrp="1"/>
          </p:cNvSpPr>
          <p:nvPr>
            <p:ph type="subTitle" idx="1"/>
          </p:nvPr>
        </p:nvSpPr>
        <p:spPr>
          <a:xfrm>
            <a:off x="2667001" y="3602038"/>
            <a:ext cx="6857999" cy="953029"/>
          </a:xfrm>
        </p:spPr>
        <p:txBody>
          <a:bodyPr>
            <a:normAutofit fontScale="70000" lnSpcReduction="20000"/>
          </a:bodyPr>
          <a:lstStyle/>
          <a:p>
            <a:pPr algn="ctr"/>
            <a:r>
              <a:rPr lang="en-US" dirty="0"/>
              <a:t>Your system administrator will be able to monitor your website traffic and provide competent security protocols and troubleshoot the network with the useful Wireshark tool we included!</a:t>
            </a:r>
            <a:endParaRPr lang="en-GB" dirty="0"/>
          </a:p>
        </p:txBody>
      </p:sp>
    </p:spTree>
    <p:extLst>
      <p:ext uri="{BB962C8B-B14F-4D97-AF65-F5344CB8AC3E}">
        <p14:creationId xmlns:p14="http://schemas.microsoft.com/office/powerpoint/2010/main" val="30443446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F4A0C4-9AD1-4052-AA12-0F9C83E25AC0}"/>
              </a:ext>
            </a:extLst>
          </p:cNvPr>
          <p:cNvSpPr>
            <a:spLocks noGrp="1"/>
          </p:cNvSpPr>
          <p:nvPr>
            <p:ph type="title"/>
          </p:nvPr>
        </p:nvSpPr>
        <p:spPr>
          <a:xfrm>
            <a:off x="1141413" y="618518"/>
            <a:ext cx="9905998" cy="1478570"/>
          </a:xfrm>
        </p:spPr>
        <p:txBody>
          <a:bodyPr>
            <a:normAutofit/>
          </a:bodyPr>
          <a:lstStyle/>
          <a:p>
            <a:pPr algn="ctr"/>
            <a:r>
              <a:rPr lang="en-US" sz="5400" dirty="0">
                <a:solidFill>
                  <a:schemeClr val="bg1"/>
                </a:solidFill>
              </a:rPr>
              <a:t>Executive summary</a:t>
            </a:r>
            <a:r>
              <a:rPr lang="en-US" dirty="0"/>
              <a:t>	</a:t>
            </a:r>
            <a:endParaRPr lang="en-GB" dirty="0"/>
          </a:p>
        </p:txBody>
      </p:sp>
      <p:pic>
        <p:nvPicPr>
          <p:cNvPr id="5" name="Picture 4" descr="Love Cat">
            <a:extLst>
              <a:ext uri="{FF2B5EF4-FFF2-40B4-BE49-F238E27FC236}">
                <a16:creationId xmlns:a16="http://schemas.microsoft.com/office/drawing/2014/main" id="{F69FF609-E9D7-42BC-AE75-B18E7CC920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1411" y="2277013"/>
            <a:ext cx="3494597" cy="3494597"/>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
        <p:nvSpPr>
          <p:cNvPr id="3" name="Content Placeholder 2">
            <a:extLst>
              <a:ext uri="{FF2B5EF4-FFF2-40B4-BE49-F238E27FC236}">
                <a16:creationId xmlns:a16="http://schemas.microsoft.com/office/drawing/2014/main" id="{91961C8B-ED5B-40C5-9FC3-293AA6A1A22B}"/>
              </a:ext>
            </a:extLst>
          </p:cNvPr>
          <p:cNvSpPr>
            <a:spLocks noGrp="1"/>
          </p:cNvSpPr>
          <p:nvPr>
            <p:ph idx="1"/>
          </p:nvPr>
        </p:nvSpPr>
        <p:spPr>
          <a:xfrm>
            <a:off x="5034579" y="2249487"/>
            <a:ext cx="6012832" cy="3541714"/>
          </a:xfrm>
        </p:spPr>
        <p:txBody>
          <a:bodyPr>
            <a:normAutofit/>
          </a:bodyPr>
          <a:lstStyle/>
          <a:p>
            <a:pPr marL="0" indent="0" algn="just">
              <a:lnSpc>
                <a:spcPct val="110000"/>
              </a:lnSpc>
              <a:buNone/>
            </a:pPr>
            <a:r>
              <a:rPr lang="en-US" sz="1400" b="0" i="0" u="none" strike="noStrike" baseline="0" dirty="0">
                <a:solidFill>
                  <a:schemeClr val="bg1"/>
                </a:solidFill>
              </a:rPr>
              <a:t>As </a:t>
            </a:r>
            <a:r>
              <a:rPr lang="en-US" sz="1400" dirty="0">
                <a:solidFill>
                  <a:schemeClr val="bg1"/>
                </a:solidFill>
              </a:rPr>
              <a:t>your hired SME or subject matter expert, I’m able to help set up a very secure network, backed by our company’s experience and my knowledge of the IT system’s you require.  At your initial request, we have provided you with options with a new network that gives you more space on a budget!  We’ve implemented virtual machines instead of costly hardware to help you invest that hard earned cash on more things that matter, like coffee for your excited new clients. </a:t>
            </a:r>
          </a:p>
          <a:p>
            <a:pPr marL="0" indent="0" algn="just">
              <a:lnSpc>
                <a:spcPct val="110000"/>
              </a:lnSpc>
              <a:buNone/>
            </a:pPr>
            <a:r>
              <a:rPr lang="en-US" sz="1400" dirty="0">
                <a:solidFill>
                  <a:schemeClr val="bg1"/>
                </a:solidFill>
              </a:rPr>
              <a:t>We were also able to meet and exceed these operational costs by installing a new firewall, a PC for the  CEO, a Webserver, DNS Server (dedicated to your </a:t>
            </a:r>
            <a:r>
              <a:rPr lang="en-US" sz="1400" dirty="0">
                <a:solidFill>
                  <a:schemeClr val="bg1"/>
                </a:solidFill>
                <a:hlinkClick r:id="rId4">
                  <a:extLst>
                    <a:ext uri="{A12FA001-AC4F-418D-AE19-62706E023703}">
                      <ahyp:hlinkClr xmlns:ahyp="http://schemas.microsoft.com/office/drawing/2018/hyperlinkcolor" val="tx"/>
                    </a:ext>
                  </a:extLst>
                </a:hlinkClick>
              </a:rPr>
              <a:t>www.seclab.net</a:t>
            </a:r>
            <a:r>
              <a:rPr lang="en-US" sz="1400" dirty="0">
                <a:solidFill>
                  <a:schemeClr val="bg1"/>
                </a:solidFill>
              </a:rPr>
              <a:t> domain), and some easy-to-use Linux machines for monitoring and conducting cybersecurity related tasks on this new awesome network we built you!</a:t>
            </a:r>
            <a:br>
              <a:rPr lang="en-US" sz="1400" b="0" i="0" u="none" strike="noStrike" baseline="0" dirty="0">
                <a:solidFill>
                  <a:schemeClr val="bg1"/>
                </a:solidFill>
              </a:rPr>
            </a:br>
            <a:endParaRPr lang="en-GB" sz="1400" dirty="0">
              <a:solidFill>
                <a:schemeClr val="bg1"/>
              </a:solidFill>
            </a:endParaRPr>
          </a:p>
        </p:txBody>
      </p:sp>
    </p:spTree>
    <p:extLst>
      <p:ext uri="{BB962C8B-B14F-4D97-AF65-F5344CB8AC3E}">
        <p14:creationId xmlns:p14="http://schemas.microsoft.com/office/powerpoint/2010/main" val="3606677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9" name="Rectangle 11">
            <a:extLst>
              <a:ext uri="{FF2B5EF4-FFF2-40B4-BE49-F238E27FC236}">
                <a16:creationId xmlns:a16="http://schemas.microsoft.com/office/drawing/2014/main" id="{6697F791-5FFA-4164-899F-EB52EA72B0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0" name="Picture 2">
            <a:extLst>
              <a:ext uri="{FF2B5EF4-FFF2-40B4-BE49-F238E27FC236}">
                <a16:creationId xmlns:a16="http://schemas.microsoft.com/office/drawing/2014/main" id="{4E28A1A9-FB81-4816-AAEA-C3B43094695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rcRect/>
          <a:stretch>
            <a:fillRect/>
          </a:stretch>
        </p:blipFill>
        <p:spPr bwMode="auto">
          <a:xfrm>
            <a:off x="1190" y="-2"/>
            <a:ext cx="4061525" cy="6858001"/>
          </a:xfrm>
          <a:prstGeom prst="rect">
            <a:avLst/>
          </a:prstGeom>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p:nvSpPr>
          <p:cNvPr id="16" name="Rectangle 15">
            <a:extLst>
              <a:ext uri="{FF2B5EF4-FFF2-40B4-BE49-F238E27FC236}">
                <a16:creationId xmlns:a16="http://schemas.microsoft.com/office/drawing/2014/main" id="{B773AB25-A422-41AA-9737-5E04C1966D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53"/>
            <a:ext cx="4055621"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18" name="Picture 2">
            <a:extLst>
              <a:ext uri="{FF2B5EF4-FFF2-40B4-BE49-F238E27FC236}">
                <a16:creationId xmlns:a16="http://schemas.microsoft.com/office/drawing/2014/main" id="{AF0552B8-DE8C-40DF-B29F-1728E6A1061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22530" y="23283"/>
            <a:ext cx="4078152"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p:nvSpPr>
          <p:cNvPr id="2" name="Title 1">
            <a:extLst>
              <a:ext uri="{FF2B5EF4-FFF2-40B4-BE49-F238E27FC236}">
                <a16:creationId xmlns:a16="http://schemas.microsoft.com/office/drawing/2014/main" id="{DE9B96C7-F19C-4358-8982-CA158A383929}"/>
              </a:ext>
            </a:extLst>
          </p:cNvPr>
          <p:cNvSpPr>
            <a:spLocks noGrp="1"/>
          </p:cNvSpPr>
          <p:nvPr>
            <p:ph type="title"/>
          </p:nvPr>
        </p:nvSpPr>
        <p:spPr>
          <a:xfrm>
            <a:off x="855266" y="618518"/>
            <a:ext cx="2851417" cy="1478570"/>
          </a:xfrm>
        </p:spPr>
        <p:txBody>
          <a:bodyPr>
            <a:normAutofit/>
          </a:bodyPr>
          <a:lstStyle/>
          <a:p>
            <a:pPr algn="ctr"/>
            <a:r>
              <a:rPr lang="en-US" sz="3200" dirty="0"/>
              <a:t>Network diagram</a:t>
            </a:r>
            <a:endParaRPr lang="en-GB" sz="3200" dirty="0"/>
          </a:p>
        </p:txBody>
      </p:sp>
      <p:sp>
        <p:nvSpPr>
          <p:cNvPr id="61" name="Content Placeholder 8">
            <a:extLst>
              <a:ext uri="{FF2B5EF4-FFF2-40B4-BE49-F238E27FC236}">
                <a16:creationId xmlns:a16="http://schemas.microsoft.com/office/drawing/2014/main" id="{580B0C15-D1D6-4430-BBBB-CBCC096F4594}"/>
              </a:ext>
            </a:extLst>
          </p:cNvPr>
          <p:cNvSpPr>
            <a:spLocks noGrp="1"/>
          </p:cNvSpPr>
          <p:nvPr>
            <p:ph idx="1"/>
          </p:nvPr>
        </p:nvSpPr>
        <p:spPr>
          <a:xfrm>
            <a:off x="882650" y="1811505"/>
            <a:ext cx="2862444" cy="4245346"/>
          </a:xfrm>
        </p:spPr>
        <p:txBody>
          <a:bodyPr>
            <a:noAutofit/>
          </a:bodyPr>
          <a:lstStyle/>
          <a:p>
            <a:pPr marL="0" indent="0" algn="just">
              <a:buNone/>
            </a:pPr>
            <a:r>
              <a:rPr lang="en-US" sz="1100" dirty="0">
                <a:cs typeface="AngsanaUPC" panose="020B0502040204020203" pitchFamily="18" charset="-34"/>
              </a:rPr>
              <a:t>Here is the network diagram which shows the new network we have implemented for your business.  As you can see, we’ve installed 3 network segments.  You’re PC (LAN) which connects thru your Router FW instead of directly to the internet and has a Kali Linux virtual machine installed on your same network.  Then we have the DMZ network segment which means </a:t>
            </a:r>
            <a:r>
              <a:rPr lang="en-US" sz="1100" i="0" dirty="0">
                <a:effectLst/>
                <a:cs typeface="AngsanaUPC" panose="020B0502040204020203" pitchFamily="18" charset="-34"/>
              </a:rPr>
              <a:t>A demilitarized zone (DMZ) which is a perimeter network that protects an organization's internal local-area network (LAN) from untrusted traffic. These servers and resources are isolated and given limited access to the LAN to ensure they can be accessed via the internet, but the internal LAN cannot. Thus, providing a more secure network on top of the router Firewall. Finally, we have added a network segment to the internet directly thru the Router FW which also include a Kali Linux Virtual Machine.</a:t>
            </a:r>
            <a:endParaRPr lang="en-US" sz="1100" dirty="0">
              <a:cs typeface="AngsanaUPC" panose="020B0502040204020203" pitchFamily="18" charset="-34"/>
            </a:endParaRPr>
          </a:p>
        </p:txBody>
      </p:sp>
      <p:grpSp>
        <p:nvGrpSpPr>
          <p:cNvPr id="20" name="Group 19">
            <a:extLst>
              <a:ext uri="{FF2B5EF4-FFF2-40B4-BE49-F238E27FC236}">
                <a16:creationId xmlns:a16="http://schemas.microsoft.com/office/drawing/2014/main" id="{6AD0D387-1584-4477-B5F8-52B50D4F220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21" name="Rectangle 5">
              <a:extLst>
                <a:ext uri="{FF2B5EF4-FFF2-40B4-BE49-F238E27FC236}">
                  <a16:creationId xmlns:a16="http://schemas.microsoft.com/office/drawing/2014/main" id="{22C90122-8CF0-4164-B596-168DE41D39A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22" name="Freeform 6">
              <a:extLst>
                <a:ext uri="{FF2B5EF4-FFF2-40B4-BE49-F238E27FC236}">
                  <a16:creationId xmlns:a16="http://schemas.microsoft.com/office/drawing/2014/main" id="{E74D534E-37A6-4D27-9C47-0B2F052783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3" name="Freeform 7">
              <a:extLst>
                <a:ext uri="{FF2B5EF4-FFF2-40B4-BE49-F238E27FC236}">
                  <a16:creationId xmlns:a16="http://schemas.microsoft.com/office/drawing/2014/main" id="{1C1C156E-D2E0-468A-9B19-79521D69BF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 name="Freeform 8">
              <a:extLst>
                <a:ext uri="{FF2B5EF4-FFF2-40B4-BE49-F238E27FC236}">
                  <a16:creationId xmlns:a16="http://schemas.microsoft.com/office/drawing/2014/main" id="{14C97F11-4F6C-4DFF-89BC-3AEA5B7FF7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 name="Freeform 9">
              <a:extLst>
                <a:ext uri="{FF2B5EF4-FFF2-40B4-BE49-F238E27FC236}">
                  <a16:creationId xmlns:a16="http://schemas.microsoft.com/office/drawing/2014/main" id="{773C2106-77CE-42E1-839F-925EAEBB2F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 name="Freeform 10">
              <a:extLst>
                <a:ext uri="{FF2B5EF4-FFF2-40B4-BE49-F238E27FC236}">
                  <a16:creationId xmlns:a16="http://schemas.microsoft.com/office/drawing/2014/main" id="{E2807D33-BD1F-4B09-8D93-63C06DB3C0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7" name="Freeform 11">
              <a:extLst>
                <a:ext uri="{FF2B5EF4-FFF2-40B4-BE49-F238E27FC236}">
                  <a16:creationId xmlns:a16="http://schemas.microsoft.com/office/drawing/2014/main" id="{84BDF3E8-157B-47D1-AF8E-FE1EFF0612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8" name="Freeform 12">
              <a:extLst>
                <a:ext uri="{FF2B5EF4-FFF2-40B4-BE49-F238E27FC236}">
                  <a16:creationId xmlns:a16="http://schemas.microsoft.com/office/drawing/2014/main" id="{68B482B5-E0FD-406A-99B2-297DF33354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9" name="Freeform 13">
              <a:extLst>
                <a:ext uri="{FF2B5EF4-FFF2-40B4-BE49-F238E27FC236}">
                  <a16:creationId xmlns:a16="http://schemas.microsoft.com/office/drawing/2014/main" id="{B8750F30-12E8-410B-8709-78F1EF3BBE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0" name="Freeform 14">
              <a:extLst>
                <a:ext uri="{FF2B5EF4-FFF2-40B4-BE49-F238E27FC236}">
                  <a16:creationId xmlns:a16="http://schemas.microsoft.com/office/drawing/2014/main" id="{DB2D030A-4700-4CC4-A971-F119F8372C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1" name="Freeform 15">
              <a:extLst>
                <a:ext uri="{FF2B5EF4-FFF2-40B4-BE49-F238E27FC236}">
                  <a16:creationId xmlns:a16="http://schemas.microsoft.com/office/drawing/2014/main" id="{B4E516DB-F66E-4E88-8CAA-67153F5618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2" name="Line 16">
              <a:extLst>
                <a:ext uri="{FF2B5EF4-FFF2-40B4-BE49-F238E27FC236}">
                  <a16:creationId xmlns:a16="http://schemas.microsoft.com/office/drawing/2014/main" id="{DF749FDD-DD56-4DC9-A379-77E1106981D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a:extLst>
                <a:ext uri="{FF2B5EF4-FFF2-40B4-BE49-F238E27FC236}">
                  <a16:creationId xmlns:a16="http://schemas.microsoft.com/office/drawing/2014/main" id="{6AD95087-E0AF-45D3-B824-EFFCBBECD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4" name="Freeform 18">
              <a:extLst>
                <a:ext uri="{FF2B5EF4-FFF2-40B4-BE49-F238E27FC236}">
                  <a16:creationId xmlns:a16="http://schemas.microsoft.com/office/drawing/2014/main" id="{2D21010F-3DE2-4881-B9D5-3415C4E05D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5" name="Freeform 19">
              <a:extLst>
                <a:ext uri="{FF2B5EF4-FFF2-40B4-BE49-F238E27FC236}">
                  <a16:creationId xmlns:a16="http://schemas.microsoft.com/office/drawing/2014/main" id="{2AFDF4BC-8E99-4A2C-9EF2-4B98A05C2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6" name="Freeform 20">
              <a:extLst>
                <a:ext uri="{FF2B5EF4-FFF2-40B4-BE49-F238E27FC236}">
                  <a16:creationId xmlns:a16="http://schemas.microsoft.com/office/drawing/2014/main" id="{BB8EAEE8-22EA-4103-A02E-5043474C4B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7" name="Rectangle 21">
              <a:extLst>
                <a:ext uri="{FF2B5EF4-FFF2-40B4-BE49-F238E27FC236}">
                  <a16:creationId xmlns:a16="http://schemas.microsoft.com/office/drawing/2014/main" id="{7148ABD2-E447-429F-B97E-86494051C10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38" name="Freeform 22">
              <a:extLst>
                <a:ext uri="{FF2B5EF4-FFF2-40B4-BE49-F238E27FC236}">
                  <a16:creationId xmlns:a16="http://schemas.microsoft.com/office/drawing/2014/main" id="{99900F4A-F8CA-456E-9FA0-34572621C0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9" name="Freeform 23">
              <a:extLst>
                <a:ext uri="{FF2B5EF4-FFF2-40B4-BE49-F238E27FC236}">
                  <a16:creationId xmlns:a16="http://schemas.microsoft.com/office/drawing/2014/main" id="{DF5CD0A9-E49B-4968-886B-41C1A66D232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0" name="Freeform 24">
              <a:extLst>
                <a:ext uri="{FF2B5EF4-FFF2-40B4-BE49-F238E27FC236}">
                  <a16:creationId xmlns:a16="http://schemas.microsoft.com/office/drawing/2014/main" id="{7E462582-7383-4272-A323-85C9D137C4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1" name="Freeform 25">
              <a:extLst>
                <a:ext uri="{FF2B5EF4-FFF2-40B4-BE49-F238E27FC236}">
                  <a16:creationId xmlns:a16="http://schemas.microsoft.com/office/drawing/2014/main" id="{CB472F67-7C37-4D80-B346-DE30D44B55A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2" name="Freeform 26">
              <a:extLst>
                <a:ext uri="{FF2B5EF4-FFF2-40B4-BE49-F238E27FC236}">
                  <a16:creationId xmlns:a16="http://schemas.microsoft.com/office/drawing/2014/main" id="{19A8AE83-358F-4D4E-91C7-F09E35097A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3" name="Freeform 27">
              <a:extLst>
                <a:ext uri="{FF2B5EF4-FFF2-40B4-BE49-F238E27FC236}">
                  <a16:creationId xmlns:a16="http://schemas.microsoft.com/office/drawing/2014/main" id="{C4B79436-9285-45DE-A9FB-B3DD750738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4" name="Freeform 28">
              <a:extLst>
                <a:ext uri="{FF2B5EF4-FFF2-40B4-BE49-F238E27FC236}">
                  <a16:creationId xmlns:a16="http://schemas.microsoft.com/office/drawing/2014/main" id="{B0BF8BF3-C90A-483A-B61E-13D2C41FBAC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5" name="Freeform 29">
              <a:extLst>
                <a:ext uri="{FF2B5EF4-FFF2-40B4-BE49-F238E27FC236}">
                  <a16:creationId xmlns:a16="http://schemas.microsoft.com/office/drawing/2014/main" id="{31011274-F329-444B-9B06-69DD2EC4490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6" name="Freeform 30">
              <a:extLst>
                <a:ext uri="{FF2B5EF4-FFF2-40B4-BE49-F238E27FC236}">
                  <a16:creationId xmlns:a16="http://schemas.microsoft.com/office/drawing/2014/main" id="{DB8B1D39-5B9A-4B4E-849B-A5821A2460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7" name="Freeform 31">
              <a:extLst>
                <a:ext uri="{FF2B5EF4-FFF2-40B4-BE49-F238E27FC236}">
                  <a16:creationId xmlns:a16="http://schemas.microsoft.com/office/drawing/2014/main" id="{336ECD63-75C2-4A32-A31B-30BB3097240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grpSp>
      <p:pic>
        <p:nvPicPr>
          <p:cNvPr id="5" name="Content Placeholder 4">
            <a:extLst>
              <a:ext uri="{FF2B5EF4-FFF2-40B4-BE49-F238E27FC236}">
                <a16:creationId xmlns:a16="http://schemas.microsoft.com/office/drawing/2014/main" id="{4D156795-F3AB-4C8C-B475-D869EA1721A6}"/>
              </a:ext>
            </a:extLst>
          </p:cNvPr>
          <p:cNvPicPr>
            <a:picLocks noChangeAspect="1"/>
          </p:cNvPicPr>
          <p:nvPr/>
        </p:nvPicPr>
        <p:blipFill>
          <a:blip r:embed="rId3"/>
          <a:stretch>
            <a:fillRect/>
          </a:stretch>
        </p:blipFill>
        <p:spPr>
          <a:xfrm>
            <a:off x="4470702" y="488950"/>
            <a:ext cx="7421260" cy="5970573"/>
          </a:xfrm>
          <a:prstGeom prst="rect">
            <a:avLst/>
          </a:prstGeom>
        </p:spPr>
      </p:pic>
    </p:spTree>
    <p:extLst>
      <p:ext uri="{BB962C8B-B14F-4D97-AF65-F5344CB8AC3E}">
        <p14:creationId xmlns:p14="http://schemas.microsoft.com/office/powerpoint/2010/main" val="1551852827"/>
      </p:ext>
    </p:extLst>
  </p:cSld>
  <p:clrMapOvr>
    <a:overrideClrMapping bg1="lt1" tx1="dk1" bg2="lt2" tx2="dk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3" name="Rectangle 65">
            <a:extLst>
              <a:ext uri="{FF2B5EF4-FFF2-40B4-BE49-F238E27FC236}">
                <a16:creationId xmlns:a16="http://schemas.microsoft.com/office/drawing/2014/main" id="{6697F791-5FFA-4164-899F-EB52EA72B0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4" name="Picture 2">
            <a:extLst>
              <a:ext uri="{FF2B5EF4-FFF2-40B4-BE49-F238E27FC236}">
                <a16:creationId xmlns:a16="http://schemas.microsoft.com/office/drawing/2014/main" id="{4E28A1A9-FB81-4816-AAEA-C3B43094695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rcRect/>
          <a:stretch>
            <a:fillRect/>
          </a:stretch>
        </p:blipFill>
        <p:spPr bwMode="auto">
          <a:xfrm>
            <a:off x="1190" y="-2"/>
            <a:ext cx="4061525" cy="6858001"/>
          </a:xfrm>
          <a:prstGeom prst="rect">
            <a:avLst/>
          </a:prstGeom>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p:nvSpPr>
          <p:cNvPr id="70" name="Rectangle 69">
            <a:extLst>
              <a:ext uri="{FF2B5EF4-FFF2-40B4-BE49-F238E27FC236}">
                <a16:creationId xmlns:a16="http://schemas.microsoft.com/office/drawing/2014/main" id="{B773AB25-A422-41AA-9737-5E04C1966D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53"/>
            <a:ext cx="4055621"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72" name="Picture 2">
            <a:extLst>
              <a:ext uri="{FF2B5EF4-FFF2-40B4-BE49-F238E27FC236}">
                <a16:creationId xmlns:a16="http://schemas.microsoft.com/office/drawing/2014/main" id="{AF0552B8-DE8C-40DF-B29F-1728E6A1061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22530" y="23283"/>
            <a:ext cx="4078152"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p:nvSpPr>
          <p:cNvPr id="2" name="Title 1">
            <a:extLst>
              <a:ext uri="{FF2B5EF4-FFF2-40B4-BE49-F238E27FC236}">
                <a16:creationId xmlns:a16="http://schemas.microsoft.com/office/drawing/2014/main" id="{69F6818D-42BE-44D9-8361-0D3820665409}"/>
              </a:ext>
            </a:extLst>
          </p:cNvPr>
          <p:cNvSpPr>
            <a:spLocks noGrp="1"/>
          </p:cNvSpPr>
          <p:nvPr>
            <p:ph type="title"/>
          </p:nvPr>
        </p:nvSpPr>
        <p:spPr>
          <a:xfrm>
            <a:off x="610273" y="86726"/>
            <a:ext cx="8808442" cy="1478570"/>
          </a:xfrm>
        </p:spPr>
        <p:txBody>
          <a:bodyPr>
            <a:normAutofit/>
          </a:bodyPr>
          <a:lstStyle/>
          <a:p>
            <a:pPr algn="ctr"/>
            <a:r>
              <a:rPr lang="en-US" sz="2800" dirty="0"/>
              <a:t>Connecting safely to the Seclab.com domain</a:t>
            </a:r>
            <a:r>
              <a:rPr lang="en-US" sz="4000" dirty="0"/>
              <a:t>	</a:t>
            </a:r>
            <a:endParaRPr lang="en-GB" sz="4000" dirty="0"/>
          </a:p>
        </p:txBody>
      </p:sp>
      <p:sp>
        <p:nvSpPr>
          <p:cNvPr id="61" name="Content Placeholder 8">
            <a:extLst>
              <a:ext uri="{FF2B5EF4-FFF2-40B4-BE49-F238E27FC236}">
                <a16:creationId xmlns:a16="http://schemas.microsoft.com/office/drawing/2014/main" id="{8DBA184F-6953-4D22-8FF8-DEF326E2058A}"/>
              </a:ext>
            </a:extLst>
          </p:cNvPr>
          <p:cNvSpPr>
            <a:spLocks noGrp="1"/>
          </p:cNvSpPr>
          <p:nvPr>
            <p:ph idx="1"/>
          </p:nvPr>
        </p:nvSpPr>
        <p:spPr>
          <a:xfrm>
            <a:off x="844620" y="2249487"/>
            <a:ext cx="2862444" cy="3957302"/>
          </a:xfrm>
        </p:spPr>
        <p:txBody>
          <a:bodyPr>
            <a:normAutofit/>
          </a:bodyPr>
          <a:lstStyle/>
          <a:p>
            <a:pPr marL="0" indent="0" algn="just">
              <a:buNone/>
            </a:pPr>
            <a:r>
              <a:rPr lang="en-US" sz="2000" dirty="0"/>
              <a:t>As you can see, we have successfully connected you to the internet on your network protected by a firewall. </a:t>
            </a:r>
          </a:p>
        </p:txBody>
      </p:sp>
      <p:grpSp>
        <p:nvGrpSpPr>
          <p:cNvPr id="74" name="Group 73">
            <a:extLst>
              <a:ext uri="{FF2B5EF4-FFF2-40B4-BE49-F238E27FC236}">
                <a16:creationId xmlns:a16="http://schemas.microsoft.com/office/drawing/2014/main" id="{6AD0D387-1584-4477-B5F8-52B50D4F220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75" name="Rectangle 5">
              <a:extLst>
                <a:ext uri="{FF2B5EF4-FFF2-40B4-BE49-F238E27FC236}">
                  <a16:creationId xmlns:a16="http://schemas.microsoft.com/office/drawing/2014/main" id="{22C90122-8CF0-4164-B596-168DE41D39A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76" name="Freeform 6">
              <a:extLst>
                <a:ext uri="{FF2B5EF4-FFF2-40B4-BE49-F238E27FC236}">
                  <a16:creationId xmlns:a16="http://schemas.microsoft.com/office/drawing/2014/main" id="{E74D534E-37A6-4D27-9C47-0B2F052783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7" name="Freeform 7">
              <a:extLst>
                <a:ext uri="{FF2B5EF4-FFF2-40B4-BE49-F238E27FC236}">
                  <a16:creationId xmlns:a16="http://schemas.microsoft.com/office/drawing/2014/main" id="{1C1C156E-D2E0-468A-9B19-79521D69BF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8" name="Freeform 8">
              <a:extLst>
                <a:ext uri="{FF2B5EF4-FFF2-40B4-BE49-F238E27FC236}">
                  <a16:creationId xmlns:a16="http://schemas.microsoft.com/office/drawing/2014/main" id="{14C97F11-4F6C-4DFF-89BC-3AEA5B7FF7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9" name="Freeform 9">
              <a:extLst>
                <a:ext uri="{FF2B5EF4-FFF2-40B4-BE49-F238E27FC236}">
                  <a16:creationId xmlns:a16="http://schemas.microsoft.com/office/drawing/2014/main" id="{773C2106-77CE-42E1-839F-925EAEBB2F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0" name="Freeform 10">
              <a:extLst>
                <a:ext uri="{FF2B5EF4-FFF2-40B4-BE49-F238E27FC236}">
                  <a16:creationId xmlns:a16="http://schemas.microsoft.com/office/drawing/2014/main" id="{E2807D33-BD1F-4B09-8D93-63C06DB3C0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1" name="Freeform 11">
              <a:extLst>
                <a:ext uri="{FF2B5EF4-FFF2-40B4-BE49-F238E27FC236}">
                  <a16:creationId xmlns:a16="http://schemas.microsoft.com/office/drawing/2014/main" id="{84BDF3E8-157B-47D1-AF8E-FE1EFF0612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2" name="Freeform 12">
              <a:extLst>
                <a:ext uri="{FF2B5EF4-FFF2-40B4-BE49-F238E27FC236}">
                  <a16:creationId xmlns:a16="http://schemas.microsoft.com/office/drawing/2014/main" id="{68B482B5-E0FD-406A-99B2-297DF33354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3" name="Freeform 13">
              <a:extLst>
                <a:ext uri="{FF2B5EF4-FFF2-40B4-BE49-F238E27FC236}">
                  <a16:creationId xmlns:a16="http://schemas.microsoft.com/office/drawing/2014/main" id="{B8750F30-12E8-410B-8709-78F1EF3BBE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4" name="Freeform 14">
              <a:extLst>
                <a:ext uri="{FF2B5EF4-FFF2-40B4-BE49-F238E27FC236}">
                  <a16:creationId xmlns:a16="http://schemas.microsoft.com/office/drawing/2014/main" id="{DB2D030A-4700-4CC4-A971-F119F8372C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5" name="Freeform 15">
              <a:extLst>
                <a:ext uri="{FF2B5EF4-FFF2-40B4-BE49-F238E27FC236}">
                  <a16:creationId xmlns:a16="http://schemas.microsoft.com/office/drawing/2014/main" id="{B4E516DB-F66E-4E88-8CAA-67153F5618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6" name="Line 16">
              <a:extLst>
                <a:ext uri="{FF2B5EF4-FFF2-40B4-BE49-F238E27FC236}">
                  <a16:creationId xmlns:a16="http://schemas.microsoft.com/office/drawing/2014/main" id="{DF749FDD-DD56-4DC9-A379-77E1106981D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87" name="Freeform 17">
              <a:extLst>
                <a:ext uri="{FF2B5EF4-FFF2-40B4-BE49-F238E27FC236}">
                  <a16:creationId xmlns:a16="http://schemas.microsoft.com/office/drawing/2014/main" id="{6AD95087-E0AF-45D3-B824-EFFCBBECD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8" name="Freeform 18">
              <a:extLst>
                <a:ext uri="{FF2B5EF4-FFF2-40B4-BE49-F238E27FC236}">
                  <a16:creationId xmlns:a16="http://schemas.microsoft.com/office/drawing/2014/main" id="{2D21010F-3DE2-4881-B9D5-3415C4E05D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9" name="Freeform 19">
              <a:extLst>
                <a:ext uri="{FF2B5EF4-FFF2-40B4-BE49-F238E27FC236}">
                  <a16:creationId xmlns:a16="http://schemas.microsoft.com/office/drawing/2014/main" id="{2AFDF4BC-8E99-4A2C-9EF2-4B98A05C2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0" name="Freeform 20">
              <a:extLst>
                <a:ext uri="{FF2B5EF4-FFF2-40B4-BE49-F238E27FC236}">
                  <a16:creationId xmlns:a16="http://schemas.microsoft.com/office/drawing/2014/main" id="{BB8EAEE8-22EA-4103-A02E-5043474C4B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1" name="Rectangle 21">
              <a:extLst>
                <a:ext uri="{FF2B5EF4-FFF2-40B4-BE49-F238E27FC236}">
                  <a16:creationId xmlns:a16="http://schemas.microsoft.com/office/drawing/2014/main" id="{7148ABD2-E447-429F-B97E-86494051C10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92" name="Freeform 22">
              <a:extLst>
                <a:ext uri="{FF2B5EF4-FFF2-40B4-BE49-F238E27FC236}">
                  <a16:creationId xmlns:a16="http://schemas.microsoft.com/office/drawing/2014/main" id="{99900F4A-F8CA-456E-9FA0-34572621C0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3" name="Freeform 23">
              <a:extLst>
                <a:ext uri="{FF2B5EF4-FFF2-40B4-BE49-F238E27FC236}">
                  <a16:creationId xmlns:a16="http://schemas.microsoft.com/office/drawing/2014/main" id="{DF5CD0A9-E49B-4968-886B-41C1A66D232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4" name="Freeform 24">
              <a:extLst>
                <a:ext uri="{FF2B5EF4-FFF2-40B4-BE49-F238E27FC236}">
                  <a16:creationId xmlns:a16="http://schemas.microsoft.com/office/drawing/2014/main" id="{7E462582-7383-4272-A323-85C9D137C4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5" name="Freeform 25">
              <a:extLst>
                <a:ext uri="{FF2B5EF4-FFF2-40B4-BE49-F238E27FC236}">
                  <a16:creationId xmlns:a16="http://schemas.microsoft.com/office/drawing/2014/main" id="{CB472F67-7C37-4D80-B346-DE30D44B55A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6" name="Freeform 26">
              <a:extLst>
                <a:ext uri="{FF2B5EF4-FFF2-40B4-BE49-F238E27FC236}">
                  <a16:creationId xmlns:a16="http://schemas.microsoft.com/office/drawing/2014/main" id="{19A8AE83-358F-4D4E-91C7-F09E35097A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7" name="Freeform 27">
              <a:extLst>
                <a:ext uri="{FF2B5EF4-FFF2-40B4-BE49-F238E27FC236}">
                  <a16:creationId xmlns:a16="http://schemas.microsoft.com/office/drawing/2014/main" id="{C4B79436-9285-45DE-A9FB-B3DD750738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8" name="Freeform 28">
              <a:extLst>
                <a:ext uri="{FF2B5EF4-FFF2-40B4-BE49-F238E27FC236}">
                  <a16:creationId xmlns:a16="http://schemas.microsoft.com/office/drawing/2014/main" id="{B0BF8BF3-C90A-483A-B61E-13D2C41FBAC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9" name="Freeform 29">
              <a:extLst>
                <a:ext uri="{FF2B5EF4-FFF2-40B4-BE49-F238E27FC236}">
                  <a16:creationId xmlns:a16="http://schemas.microsoft.com/office/drawing/2014/main" id="{31011274-F329-444B-9B06-69DD2EC4490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0" name="Freeform 30">
              <a:extLst>
                <a:ext uri="{FF2B5EF4-FFF2-40B4-BE49-F238E27FC236}">
                  <a16:creationId xmlns:a16="http://schemas.microsoft.com/office/drawing/2014/main" id="{DB8B1D39-5B9A-4B4E-849B-A5821A2460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1" name="Freeform 31">
              <a:extLst>
                <a:ext uri="{FF2B5EF4-FFF2-40B4-BE49-F238E27FC236}">
                  <a16:creationId xmlns:a16="http://schemas.microsoft.com/office/drawing/2014/main" id="{336ECD63-75C2-4A32-A31B-30BB3097240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grpSp>
      <p:pic>
        <p:nvPicPr>
          <p:cNvPr id="5" name="Content Placeholder 4" descr="Graphical user interface, text, application&#10;&#10;Description automatically generated">
            <a:extLst>
              <a:ext uri="{FF2B5EF4-FFF2-40B4-BE49-F238E27FC236}">
                <a16:creationId xmlns:a16="http://schemas.microsoft.com/office/drawing/2014/main" id="{8982DF57-7809-43ED-8371-C216264B6B84}"/>
              </a:ext>
            </a:extLst>
          </p:cNvPr>
          <p:cNvPicPr>
            <a:picLocks noChangeAspect="1"/>
          </p:cNvPicPr>
          <p:nvPr/>
        </p:nvPicPr>
        <p:blipFill rotWithShape="1">
          <a:blip r:embed="rId3">
            <a:extLst>
              <a:ext uri="{28A0092B-C50C-407E-A947-70E740481C1C}">
                <a14:useLocalDpi xmlns:a14="http://schemas.microsoft.com/office/drawing/2010/main" val="0"/>
              </a:ext>
            </a:extLst>
          </a:blip>
          <a:srcRect l="1058" r="12899" b="-1"/>
          <a:stretch/>
        </p:blipFill>
        <p:spPr>
          <a:xfrm>
            <a:off x="4069908" y="1189603"/>
            <a:ext cx="8098279" cy="5580313"/>
          </a:xfrm>
          <a:prstGeom prst="rect">
            <a:avLst/>
          </a:prstGeom>
        </p:spPr>
      </p:pic>
    </p:spTree>
    <p:extLst>
      <p:ext uri="{BB962C8B-B14F-4D97-AF65-F5344CB8AC3E}">
        <p14:creationId xmlns:p14="http://schemas.microsoft.com/office/powerpoint/2010/main" val="3550327611"/>
      </p:ext>
    </p:extLst>
  </p:cSld>
  <p:clrMapOvr>
    <a:overrideClrMapping bg1="lt1" tx1="dk1" bg2="lt2" tx2="dk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98" name="Group 97">
            <a:extLst>
              <a:ext uri="{FF2B5EF4-FFF2-40B4-BE49-F238E27FC236}">
                <a16:creationId xmlns:a16="http://schemas.microsoft.com/office/drawing/2014/main" id="{21F7EDB7-1437-4689-AD93-051AAE63FB1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99" name="Rectangle 98">
              <a:extLst>
                <a:ext uri="{FF2B5EF4-FFF2-40B4-BE49-F238E27FC236}">
                  <a16:creationId xmlns:a16="http://schemas.microsoft.com/office/drawing/2014/main" id="{CB9622E9-83EA-45FB-8EC1-4477B91011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0" name="Picture 2">
              <a:extLst>
                <a:ext uri="{FF2B5EF4-FFF2-40B4-BE49-F238E27FC236}">
                  <a16:creationId xmlns:a16="http://schemas.microsoft.com/office/drawing/2014/main" id="{9B668750-4C89-47F1-9591-BE7F26A04677}"/>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grpSp>
      <p:grpSp>
        <p:nvGrpSpPr>
          <p:cNvPr id="102" name="Group 101">
            <a:extLst>
              <a:ext uri="{FF2B5EF4-FFF2-40B4-BE49-F238E27FC236}">
                <a16:creationId xmlns:a16="http://schemas.microsoft.com/office/drawing/2014/main" id="{CF4A3706-CD49-4455-81DC-365A2D51C38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01133"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03" name="Rectangle 5">
              <a:extLst>
                <a:ext uri="{FF2B5EF4-FFF2-40B4-BE49-F238E27FC236}">
                  <a16:creationId xmlns:a16="http://schemas.microsoft.com/office/drawing/2014/main" id="{A089F841-E435-4B8D-82BD-263C9553F37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104" name="Freeform 6">
              <a:extLst>
                <a:ext uri="{FF2B5EF4-FFF2-40B4-BE49-F238E27FC236}">
                  <a16:creationId xmlns:a16="http://schemas.microsoft.com/office/drawing/2014/main" id="{DAA38AAA-0F1D-404C-A14F-A9EA519B851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5" name="Freeform 7">
              <a:extLst>
                <a:ext uri="{FF2B5EF4-FFF2-40B4-BE49-F238E27FC236}">
                  <a16:creationId xmlns:a16="http://schemas.microsoft.com/office/drawing/2014/main" id="{79592AD6-0042-4811-8CA3-4FF820B0B29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6" name="Rectangle 8">
              <a:extLst>
                <a:ext uri="{FF2B5EF4-FFF2-40B4-BE49-F238E27FC236}">
                  <a16:creationId xmlns:a16="http://schemas.microsoft.com/office/drawing/2014/main" id="{E8D67C8B-8012-4B05-8119-C932C5E96C6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107" name="Freeform 9">
              <a:extLst>
                <a:ext uri="{FF2B5EF4-FFF2-40B4-BE49-F238E27FC236}">
                  <a16:creationId xmlns:a16="http://schemas.microsoft.com/office/drawing/2014/main" id="{EABE68F1-9E8A-4E95-A606-23B237E7752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8" name="Freeform 10">
              <a:extLst>
                <a:ext uri="{FF2B5EF4-FFF2-40B4-BE49-F238E27FC236}">
                  <a16:creationId xmlns:a16="http://schemas.microsoft.com/office/drawing/2014/main" id="{C35B2031-B854-4606-BCDA-0BBF833295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9" name="Freeform 11">
              <a:extLst>
                <a:ext uri="{FF2B5EF4-FFF2-40B4-BE49-F238E27FC236}">
                  <a16:creationId xmlns:a16="http://schemas.microsoft.com/office/drawing/2014/main" id="{15A77494-4229-4AB1-BB6A-2EA9193FF4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0" name="Freeform 12">
              <a:extLst>
                <a:ext uri="{FF2B5EF4-FFF2-40B4-BE49-F238E27FC236}">
                  <a16:creationId xmlns:a16="http://schemas.microsoft.com/office/drawing/2014/main" id="{AECC3FBA-4EBA-4179-A671-1042C678B0B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1" name="Freeform 13">
              <a:extLst>
                <a:ext uri="{FF2B5EF4-FFF2-40B4-BE49-F238E27FC236}">
                  <a16:creationId xmlns:a16="http://schemas.microsoft.com/office/drawing/2014/main" id="{02B530CD-3385-4D4F-AC32-CAB1C9DDAA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2" name="Freeform 14">
              <a:extLst>
                <a:ext uri="{FF2B5EF4-FFF2-40B4-BE49-F238E27FC236}">
                  <a16:creationId xmlns:a16="http://schemas.microsoft.com/office/drawing/2014/main" id="{56227A7A-DA96-4E2B-B066-2554F98BFD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3" name="Freeform 15">
              <a:extLst>
                <a:ext uri="{FF2B5EF4-FFF2-40B4-BE49-F238E27FC236}">
                  <a16:creationId xmlns:a16="http://schemas.microsoft.com/office/drawing/2014/main" id="{607021BA-15C6-4D7A-A774-B7B1F2ED341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5" name="Freeform 16">
              <a:extLst>
                <a:ext uri="{FF2B5EF4-FFF2-40B4-BE49-F238E27FC236}">
                  <a16:creationId xmlns:a16="http://schemas.microsoft.com/office/drawing/2014/main" id="{DC06C301-0EAD-447D-A966-8C7AB94A3BA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5" name="Freeform 17">
              <a:extLst>
                <a:ext uri="{FF2B5EF4-FFF2-40B4-BE49-F238E27FC236}">
                  <a16:creationId xmlns:a16="http://schemas.microsoft.com/office/drawing/2014/main" id="{E686DF40-6765-4FBC-A7F8-9AF946D717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6" name="Freeform 18">
              <a:extLst>
                <a:ext uri="{FF2B5EF4-FFF2-40B4-BE49-F238E27FC236}">
                  <a16:creationId xmlns:a16="http://schemas.microsoft.com/office/drawing/2014/main" id="{A1330CAA-984A-4FD3-A574-5377DF768F1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7" name="Freeform 19">
              <a:extLst>
                <a:ext uri="{FF2B5EF4-FFF2-40B4-BE49-F238E27FC236}">
                  <a16:creationId xmlns:a16="http://schemas.microsoft.com/office/drawing/2014/main" id="{3461CAFE-EF80-4C38-A27B-6E6847F2B0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8" name="Freeform 20">
              <a:extLst>
                <a:ext uri="{FF2B5EF4-FFF2-40B4-BE49-F238E27FC236}">
                  <a16:creationId xmlns:a16="http://schemas.microsoft.com/office/drawing/2014/main" id="{C96CB611-34ED-41F3-B15D-F6B17B5E50B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9" name="Freeform 21">
              <a:extLst>
                <a:ext uri="{FF2B5EF4-FFF2-40B4-BE49-F238E27FC236}">
                  <a16:creationId xmlns:a16="http://schemas.microsoft.com/office/drawing/2014/main" id="{6D93242F-91B7-4F52-801F-9CEE2987D15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0" name="Freeform 22">
              <a:extLst>
                <a:ext uri="{FF2B5EF4-FFF2-40B4-BE49-F238E27FC236}">
                  <a16:creationId xmlns:a16="http://schemas.microsoft.com/office/drawing/2014/main" id="{72209AFA-8B7F-46AE-80BC-7CD5E81757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1" name="Freeform 23">
              <a:extLst>
                <a:ext uri="{FF2B5EF4-FFF2-40B4-BE49-F238E27FC236}">
                  <a16:creationId xmlns:a16="http://schemas.microsoft.com/office/drawing/2014/main" id="{283D5E20-6411-476C-8A6A-27F019149F1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2" name="Freeform 24">
              <a:extLst>
                <a:ext uri="{FF2B5EF4-FFF2-40B4-BE49-F238E27FC236}">
                  <a16:creationId xmlns:a16="http://schemas.microsoft.com/office/drawing/2014/main" id="{E35069A2-A355-4382-8898-3D35D040D80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3" name="Freeform 25">
              <a:extLst>
                <a:ext uri="{FF2B5EF4-FFF2-40B4-BE49-F238E27FC236}">
                  <a16:creationId xmlns:a16="http://schemas.microsoft.com/office/drawing/2014/main" id="{2B8F4B12-C56F-43C9-B678-11BE48DBE5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4" name="Freeform 26">
              <a:extLst>
                <a:ext uri="{FF2B5EF4-FFF2-40B4-BE49-F238E27FC236}">
                  <a16:creationId xmlns:a16="http://schemas.microsoft.com/office/drawing/2014/main" id="{8072F38D-DAD7-4A73-A1C3-356C48C4194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5" name="Freeform 27">
              <a:extLst>
                <a:ext uri="{FF2B5EF4-FFF2-40B4-BE49-F238E27FC236}">
                  <a16:creationId xmlns:a16="http://schemas.microsoft.com/office/drawing/2014/main" id="{282751AD-3FCC-4A00-B6EB-CD4AEE3704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6" name="Freeform 28">
              <a:extLst>
                <a:ext uri="{FF2B5EF4-FFF2-40B4-BE49-F238E27FC236}">
                  <a16:creationId xmlns:a16="http://schemas.microsoft.com/office/drawing/2014/main" id="{8EA220D4-1126-4A10-B0C9-60A5E99D70D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7" name="Freeform 29">
              <a:extLst>
                <a:ext uri="{FF2B5EF4-FFF2-40B4-BE49-F238E27FC236}">
                  <a16:creationId xmlns:a16="http://schemas.microsoft.com/office/drawing/2014/main" id="{1C7FF311-C877-42AD-8656-6ADF9E8B03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8" name="Freeform 30">
              <a:extLst>
                <a:ext uri="{FF2B5EF4-FFF2-40B4-BE49-F238E27FC236}">
                  <a16:creationId xmlns:a16="http://schemas.microsoft.com/office/drawing/2014/main" id="{21D21197-E4E6-4974-8717-7A884C47069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9" name="Freeform 31">
              <a:extLst>
                <a:ext uri="{FF2B5EF4-FFF2-40B4-BE49-F238E27FC236}">
                  <a16:creationId xmlns:a16="http://schemas.microsoft.com/office/drawing/2014/main" id="{8999D374-7231-438C-AAFF-586E90D7AC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0" name="Freeform 32">
              <a:extLst>
                <a:ext uri="{FF2B5EF4-FFF2-40B4-BE49-F238E27FC236}">
                  <a16:creationId xmlns:a16="http://schemas.microsoft.com/office/drawing/2014/main" id="{2E99439A-BBE6-47F9-9B2E-08FB842D30A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1" name="Rectangle 33">
              <a:extLst>
                <a:ext uri="{FF2B5EF4-FFF2-40B4-BE49-F238E27FC236}">
                  <a16:creationId xmlns:a16="http://schemas.microsoft.com/office/drawing/2014/main" id="{326BBA6A-787A-4927-9CEA-4EF2315E8B38}"/>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132" name="Freeform 34">
              <a:extLst>
                <a:ext uri="{FF2B5EF4-FFF2-40B4-BE49-F238E27FC236}">
                  <a16:creationId xmlns:a16="http://schemas.microsoft.com/office/drawing/2014/main" id="{9EBCF724-BD4F-4763-96EA-3B49A019242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3" name="Freeform 35">
              <a:extLst>
                <a:ext uri="{FF2B5EF4-FFF2-40B4-BE49-F238E27FC236}">
                  <a16:creationId xmlns:a16="http://schemas.microsoft.com/office/drawing/2014/main" id="{514181B4-343A-468A-A7A3-A24EA18437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4" name="Freeform 36">
              <a:extLst>
                <a:ext uri="{FF2B5EF4-FFF2-40B4-BE49-F238E27FC236}">
                  <a16:creationId xmlns:a16="http://schemas.microsoft.com/office/drawing/2014/main" id="{CA203802-8F2C-4810-86C3-9F5C8A8C51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5" name="Freeform 37">
              <a:extLst>
                <a:ext uri="{FF2B5EF4-FFF2-40B4-BE49-F238E27FC236}">
                  <a16:creationId xmlns:a16="http://schemas.microsoft.com/office/drawing/2014/main" id="{49DE1B83-157A-4C15-9CDD-0890D4102E2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6" name="Freeform 38">
              <a:extLst>
                <a:ext uri="{FF2B5EF4-FFF2-40B4-BE49-F238E27FC236}">
                  <a16:creationId xmlns:a16="http://schemas.microsoft.com/office/drawing/2014/main" id="{79FF2CFC-9520-4047-97BA-B9F21A5A80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7" name="Freeform 39">
              <a:extLst>
                <a:ext uri="{FF2B5EF4-FFF2-40B4-BE49-F238E27FC236}">
                  <a16:creationId xmlns:a16="http://schemas.microsoft.com/office/drawing/2014/main" id="{51DF22B1-CEB5-4249-BD3A-994A6EDDF8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8" name="Freeform 40">
              <a:extLst>
                <a:ext uri="{FF2B5EF4-FFF2-40B4-BE49-F238E27FC236}">
                  <a16:creationId xmlns:a16="http://schemas.microsoft.com/office/drawing/2014/main" id="{25FAC49F-4726-4ED1-832D-A07808F71BB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9" name="Freeform 41">
              <a:extLst>
                <a:ext uri="{FF2B5EF4-FFF2-40B4-BE49-F238E27FC236}">
                  <a16:creationId xmlns:a16="http://schemas.microsoft.com/office/drawing/2014/main" id="{59C42689-6633-4333-9462-1733BC620D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40" name="Freeform 42">
              <a:extLst>
                <a:ext uri="{FF2B5EF4-FFF2-40B4-BE49-F238E27FC236}">
                  <a16:creationId xmlns:a16="http://schemas.microsoft.com/office/drawing/2014/main" id="{60B37CFD-CC7B-44E0-8F09-78895A966F1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41" name="Freeform 43">
              <a:extLst>
                <a:ext uri="{FF2B5EF4-FFF2-40B4-BE49-F238E27FC236}">
                  <a16:creationId xmlns:a16="http://schemas.microsoft.com/office/drawing/2014/main" id="{F9074772-C2EC-4132-B934-4F0148F07F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42" name="Freeform 44">
              <a:extLst>
                <a:ext uri="{FF2B5EF4-FFF2-40B4-BE49-F238E27FC236}">
                  <a16:creationId xmlns:a16="http://schemas.microsoft.com/office/drawing/2014/main" id="{CD64CD1E-7C60-4B15-A6BD-0CDEC2532E4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43" name="Rectangle 45">
              <a:extLst>
                <a:ext uri="{FF2B5EF4-FFF2-40B4-BE49-F238E27FC236}">
                  <a16:creationId xmlns:a16="http://schemas.microsoft.com/office/drawing/2014/main" id="{76656787-08EB-4D3E-843B-3003DA3253F7}"/>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144" name="Freeform 46">
              <a:extLst>
                <a:ext uri="{FF2B5EF4-FFF2-40B4-BE49-F238E27FC236}">
                  <a16:creationId xmlns:a16="http://schemas.microsoft.com/office/drawing/2014/main" id="{BDDC6CD8-3C85-4154-8CA7-C90055C996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45" name="Freeform 47">
              <a:extLst>
                <a:ext uri="{FF2B5EF4-FFF2-40B4-BE49-F238E27FC236}">
                  <a16:creationId xmlns:a16="http://schemas.microsoft.com/office/drawing/2014/main" id="{64A47505-37C3-4DFD-B6A0-BACBE89A809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46" name="Freeform 48">
              <a:extLst>
                <a:ext uri="{FF2B5EF4-FFF2-40B4-BE49-F238E27FC236}">
                  <a16:creationId xmlns:a16="http://schemas.microsoft.com/office/drawing/2014/main" id="{4FB147B4-C2A1-46AE-B6B5-BB05027FAB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47" name="Freeform 49">
              <a:extLst>
                <a:ext uri="{FF2B5EF4-FFF2-40B4-BE49-F238E27FC236}">
                  <a16:creationId xmlns:a16="http://schemas.microsoft.com/office/drawing/2014/main" id="{A962EF7A-E05D-47DA-BA74-C8629D9383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48" name="Freeform 50">
              <a:extLst>
                <a:ext uri="{FF2B5EF4-FFF2-40B4-BE49-F238E27FC236}">
                  <a16:creationId xmlns:a16="http://schemas.microsoft.com/office/drawing/2014/main" id="{2C8FDFCC-308B-4955-A813-DFAC66312FA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49" name="Freeform 51">
              <a:extLst>
                <a:ext uri="{FF2B5EF4-FFF2-40B4-BE49-F238E27FC236}">
                  <a16:creationId xmlns:a16="http://schemas.microsoft.com/office/drawing/2014/main" id="{52D46068-8CFB-4E0B-9543-28A7ECADD8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50" name="Freeform 52">
              <a:extLst>
                <a:ext uri="{FF2B5EF4-FFF2-40B4-BE49-F238E27FC236}">
                  <a16:creationId xmlns:a16="http://schemas.microsoft.com/office/drawing/2014/main" id="{E47AE856-C4BB-48CF-B2A2-AFB0579F44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51" name="Freeform 53">
              <a:extLst>
                <a:ext uri="{FF2B5EF4-FFF2-40B4-BE49-F238E27FC236}">
                  <a16:creationId xmlns:a16="http://schemas.microsoft.com/office/drawing/2014/main" id="{3338C43C-6074-4421-97E9-0B983238313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52" name="Freeform 54">
              <a:extLst>
                <a:ext uri="{FF2B5EF4-FFF2-40B4-BE49-F238E27FC236}">
                  <a16:creationId xmlns:a16="http://schemas.microsoft.com/office/drawing/2014/main" id="{910D8CF2-8086-4C4C-89E1-A82DB5DFFD6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53" name="Freeform 55">
              <a:extLst>
                <a:ext uri="{FF2B5EF4-FFF2-40B4-BE49-F238E27FC236}">
                  <a16:creationId xmlns:a16="http://schemas.microsoft.com/office/drawing/2014/main" id="{FADABDD3-D22B-4229-8038-A9BBB3721E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54" name="Freeform 56">
              <a:extLst>
                <a:ext uri="{FF2B5EF4-FFF2-40B4-BE49-F238E27FC236}">
                  <a16:creationId xmlns:a16="http://schemas.microsoft.com/office/drawing/2014/main" id="{7D9568FC-37BC-470C-93A5-8983D0C12E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55" name="Freeform 57">
              <a:extLst>
                <a:ext uri="{FF2B5EF4-FFF2-40B4-BE49-F238E27FC236}">
                  <a16:creationId xmlns:a16="http://schemas.microsoft.com/office/drawing/2014/main" id="{5786181E-9BC0-4551-9B1F-D58636404C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56" name="Freeform 58">
              <a:extLst>
                <a:ext uri="{FF2B5EF4-FFF2-40B4-BE49-F238E27FC236}">
                  <a16:creationId xmlns:a16="http://schemas.microsoft.com/office/drawing/2014/main" id="{AD321C02-50D5-45DB-A66C-B77BFCA1DB4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grpSp>
      <p:sp>
        <p:nvSpPr>
          <p:cNvPr id="2" name="Title 1">
            <a:extLst>
              <a:ext uri="{FF2B5EF4-FFF2-40B4-BE49-F238E27FC236}">
                <a16:creationId xmlns:a16="http://schemas.microsoft.com/office/drawing/2014/main" id="{8490BE23-B101-4543-9DBF-69F2BB881FE8}"/>
              </a:ext>
            </a:extLst>
          </p:cNvPr>
          <p:cNvSpPr>
            <a:spLocks noGrp="1"/>
          </p:cNvSpPr>
          <p:nvPr>
            <p:ph type="title"/>
          </p:nvPr>
        </p:nvSpPr>
        <p:spPr>
          <a:xfrm>
            <a:off x="7714334" y="928462"/>
            <a:ext cx="5021504" cy="1478570"/>
          </a:xfrm>
        </p:spPr>
        <p:txBody>
          <a:bodyPr>
            <a:normAutofit/>
          </a:bodyPr>
          <a:lstStyle/>
          <a:p>
            <a:r>
              <a:rPr lang="en-US" sz="2800" dirty="0">
                <a:solidFill>
                  <a:schemeClr val="bg1"/>
                </a:solidFill>
              </a:rPr>
              <a:t>Safely transfer files (FTP)</a:t>
            </a:r>
            <a:endParaRPr lang="en-GB" sz="2800" dirty="0">
              <a:solidFill>
                <a:schemeClr val="bg1"/>
              </a:solidFill>
            </a:endParaRPr>
          </a:p>
        </p:txBody>
      </p:sp>
      <p:pic>
        <p:nvPicPr>
          <p:cNvPr id="4" name="Picture 3" descr="A screenshot of a computer&#10;&#10;Description automatically generated">
            <a:extLst>
              <a:ext uri="{FF2B5EF4-FFF2-40B4-BE49-F238E27FC236}">
                <a16:creationId xmlns:a16="http://schemas.microsoft.com/office/drawing/2014/main" id="{1FBE7F2D-D6B8-4912-94C3-975EAADF5271}"/>
              </a:ext>
            </a:extLst>
          </p:cNvPr>
          <p:cNvPicPr>
            <a:picLocks noChangeAspect="1"/>
          </p:cNvPicPr>
          <p:nvPr/>
        </p:nvPicPr>
        <p:blipFill rotWithShape="1">
          <a:blip r:embed="rId4">
            <a:extLst>
              <a:ext uri="{28A0092B-C50C-407E-A947-70E740481C1C}">
                <a14:useLocalDpi xmlns:a14="http://schemas.microsoft.com/office/drawing/2010/main" val="0"/>
              </a:ext>
            </a:extLst>
          </a:blip>
          <a:srcRect l="18777" r="4688"/>
          <a:stretch/>
        </p:blipFill>
        <p:spPr>
          <a:xfrm>
            <a:off x="1043067" y="-967580"/>
            <a:ext cx="6441558" cy="5306218"/>
          </a:xfrm>
          <a:custGeom>
            <a:avLst/>
            <a:gdLst/>
            <a:ahLst/>
            <a:cxnLst/>
            <a:rect l="l" t="t" r="r" b="b"/>
            <a:pathLst>
              <a:path w="7558541" h="3427413">
                <a:moveTo>
                  <a:pt x="0" y="0"/>
                </a:moveTo>
                <a:lnTo>
                  <a:pt x="7558541" y="0"/>
                </a:lnTo>
                <a:lnTo>
                  <a:pt x="7558541" y="3427413"/>
                </a:lnTo>
                <a:lnTo>
                  <a:pt x="0" y="3427413"/>
                </a:lnTo>
                <a:close/>
              </a:path>
            </a:pathLst>
          </a:custGeom>
        </p:spPr>
      </p:pic>
      <p:pic>
        <p:nvPicPr>
          <p:cNvPr id="5" name="Picture 4" descr="Text&#10;&#10;Description automatically generated">
            <a:extLst>
              <a:ext uri="{FF2B5EF4-FFF2-40B4-BE49-F238E27FC236}">
                <a16:creationId xmlns:a16="http://schemas.microsoft.com/office/drawing/2014/main" id="{579D856D-F385-405E-BFFF-D19C15972E69}"/>
              </a:ext>
            </a:extLst>
          </p:cNvPr>
          <p:cNvPicPr>
            <a:picLocks noChangeAspect="1"/>
          </p:cNvPicPr>
          <p:nvPr/>
        </p:nvPicPr>
        <p:blipFill rotWithShape="1">
          <a:blip r:embed="rId5"/>
          <a:srcRect l="11024" r="16426" b="2"/>
          <a:stretch/>
        </p:blipFill>
        <p:spPr>
          <a:xfrm>
            <a:off x="16997" y="32826"/>
            <a:ext cx="3645505" cy="3493521"/>
          </a:xfrm>
          <a:prstGeom prst="rect">
            <a:avLst/>
          </a:prstGeom>
        </p:spPr>
      </p:pic>
      <p:pic>
        <p:nvPicPr>
          <p:cNvPr id="6" name="Picture 5" descr="Text&#10;&#10;Description automatically generated">
            <a:extLst>
              <a:ext uri="{FF2B5EF4-FFF2-40B4-BE49-F238E27FC236}">
                <a16:creationId xmlns:a16="http://schemas.microsoft.com/office/drawing/2014/main" id="{B75C424D-9E16-496A-B9F8-0E33CC6E115E}"/>
              </a:ext>
            </a:extLst>
          </p:cNvPr>
          <p:cNvPicPr>
            <a:picLocks noChangeAspect="1"/>
          </p:cNvPicPr>
          <p:nvPr/>
        </p:nvPicPr>
        <p:blipFill rotWithShape="1">
          <a:blip r:embed="rId6"/>
          <a:srcRect t="28528" r="-2" b="33573"/>
          <a:stretch/>
        </p:blipFill>
        <p:spPr>
          <a:xfrm>
            <a:off x="-5597" y="3427414"/>
            <a:ext cx="7558541" cy="3430587"/>
          </a:xfrm>
          <a:custGeom>
            <a:avLst/>
            <a:gdLst/>
            <a:ahLst/>
            <a:cxnLst/>
            <a:rect l="l" t="t" r="r" b="b"/>
            <a:pathLst>
              <a:path w="7558541" h="3430587">
                <a:moveTo>
                  <a:pt x="0" y="0"/>
                </a:moveTo>
                <a:lnTo>
                  <a:pt x="7558541" y="0"/>
                </a:lnTo>
                <a:lnTo>
                  <a:pt x="7558541" y="3430587"/>
                </a:lnTo>
                <a:lnTo>
                  <a:pt x="0" y="3430587"/>
                </a:lnTo>
                <a:close/>
              </a:path>
            </a:pathLst>
          </a:custGeom>
        </p:spPr>
      </p:pic>
      <p:cxnSp>
        <p:nvCxnSpPr>
          <p:cNvPr id="158" name="Straight Connector 157">
            <a:extLst>
              <a:ext uri="{FF2B5EF4-FFF2-40B4-BE49-F238E27FC236}">
                <a16:creationId xmlns:a16="http://schemas.microsoft.com/office/drawing/2014/main" id="{C74412C7-7BA6-412B-93CA-2C8CE9E642E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0459" y="-464"/>
            <a:ext cx="2646" cy="3429000"/>
          </a:xfrm>
          <a:prstGeom prst="line">
            <a:avLst/>
          </a:prstGeom>
          <a:solidFill>
            <a:schemeClr val="tx2">
              <a:alpha val="60000"/>
            </a:schemeClr>
          </a:solidFill>
          <a:ln w="19050">
            <a:solidFill>
              <a:schemeClr val="tx2">
                <a:alpha val="60000"/>
              </a:schemeClr>
            </a:solidFill>
          </a:ln>
          <a:effectLst/>
        </p:spPr>
      </p:cxnSp>
      <p:sp>
        <p:nvSpPr>
          <p:cNvPr id="53" name="Content Placeholder 50">
            <a:extLst>
              <a:ext uri="{FF2B5EF4-FFF2-40B4-BE49-F238E27FC236}">
                <a16:creationId xmlns:a16="http://schemas.microsoft.com/office/drawing/2014/main" id="{1A83C534-99C0-4E8E-8579-A87FEFD91FBD}"/>
              </a:ext>
            </a:extLst>
          </p:cNvPr>
          <p:cNvSpPr>
            <a:spLocks noGrp="1"/>
          </p:cNvSpPr>
          <p:nvPr>
            <p:ph idx="1"/>
          </p:nvPr>
        </p:nvSpPr>
        <p:spPr>
          <a:xfrm>
            <a:off x="8411781" y="2249487"/>
            <a:ext cx="2948240" cy="3541714"/>
          </a:xfrm>
        </p:spPr>
        <p:txBody>
          <a:bodyPr>
            <a:normAutofit lnSpcReduction="10000"/>
          </a:bodyPr>
          <a:lstStyle/>
          <a:p>
            <a:pPr marL="0" indent="0">
              <a:lnSpc>
                <a:spcPct val="110000"/>
              </a:lnSpc>
              <a:buNone/>
            </a:pPr>
            <a:r>
              <a:rPr lang="en-US" sz="1400" dirty="0"/>
              <a:t>FTP or File transfer Protocol is one of the safest ways to send or receive files within your corporation with the worry of the data being compromised or even stolen. According to </a:t>
            </a:r>
            <a:r>
              <a:rPr lang="en-US" sz="1400" dirty="0">
                <a:hlinkClick r:id="rId7"/>
              </a:rPr>
              <a:t>www.ftptoday.com</a:t>
            </a:r>
            <a:r>
              <a:rPr lang="en-US" sz="1400" dirty="0"/>
              <a:t>, there are 5 benefits to a FTP server, “..Security, control, large file sizes, improved workflow, and our favorite; disaster recovery.” (Horan, N.D.).</a:t>
            </a:r>
          </a:p>
          <a:p>
            <a:pPr marL="0" indent="0">
              <a:lnSpc>
                <a:spcPct val="110000"/>
              </a:lnSpc>
              <a:buNone/>
            </a:pPr>
            <a:r>
              <a:rPr lang="en-US" sz="1400" dirty="0"/>
              <a:t>We were able to successfully download your Social-Media-Security-Policy to your Root directory in the CEO PC and on kali </a:t>
            </a:r>
            <a:r>
              <a:rPr lang="en-US" sz="1400" dirty="0" err="1"/>
              <a:t>linux</a:t>
            </a:r>
            <a:r>
              <a:rPr lang="en-US" sz="1400" dirty="0"/>
              <a:t>-Trusted Machine. </a:t>
            </a:r>
          </a:p>
        </p:txBody>
      </p:sp>
      <p:cxnSp>
        <p:nvCxnSpPr>
          <p:cNvPr id="160" name="Straight Connector 159">
            <a:extLst>
              <a:ext uri="{FF2B5EF4-FFF2-40B4-BE49-F238E27FC236}">
                <a16:creationId xmlns:a16="http://schemas.microsoft.com/office/drawing/2014/main" id="{F5459D2F-D834-4D12-A2D5-D08685B2618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55895" y="-464"/>
            <a:ext cx="2646" cy="6858465"/>
          </a:xfrm>
          <a:prstGeom prst="line">
            <a:avLst/>
          </a:prstGeom>
          <a:solidFill>
            <a:schemeClr val="tx2">
              <a:alpha val="60000"/>
            </a:schemeClr>
          </a:solidFill>
          <a:ln w="19050">
            <a:solidFill>
              <a:schemeClr val="tx2">
                <a:alpha val="60000"/>
              </a:schemeClr>
            </a:solidFill>
          </a:ln>
          <a:effectLst>
            <a:outerShdw blurRad="50800" dist="38100" dir="2700000" algn="tl" rotWithShape="0">
              <a:srgbClr val="000000">
                <a:alpha val="58000"/>
              </a:srgbClr>
            </a:outerShdw>
          </a:effectLst>
        </p:spPr>
      </p:cxnSp>
      <p:cxnSp>
        <p:nvCxnSpPr>
          <p:cNvPr id="162" name="Straight Connector 161">
            <a:extLst>
              <a:ext uri="{FF2B5EF4-FFF2-40B4-BE49-F238E27FC236}">
                <a16:creationId xmlns:a16="http://schemas.microsoft.com/office/drawing/2014/main" id="{6D5510ED-8B38-4431-85A0-01F45D6C03D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597" y="3427414"/>
            <a:ext cx="7558541" cy="0"/>
          </a:xfrm>
          <a:prstGeom prst="line">
            <a:avLst/>
          </a:prstGeom>
          <a:solidFill>
            <a:schemeClr val="tx2">
              <a:alpha val="60000"/>
            </a:schemeClr>
          </a:solidFill>
          <a:ln w="19050">
            <a:solidFill>
              <a:schemeClr val="tx2">
                <a:alpha val="60000"/>
              </a:schemeClr>
            </a:solidFill>
          </a:ln>
          <a:effectLst>
            <a:outerShdw blurRad="50800" dist="38100" dir="2700000" algn="tl" rotWithShape="0">
              <a:srgbClr val="000000">
                <a:alpha val="58000"/>
              </a:srgbClr>
            </a:outerShdw>
          </a:effectLst>
        </p:spPr>
      </p:cxnSp>
    </p:spTree>
    <p:extLst>
      <p:ext uri="{BB962C8B-B14F-4D97-AF65-F5344CB8AC3E}">
        <p14:creationId xmlns:p14="http://schemas.microsoft.com/office/powerpoint/2010/main" val="15602148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AF77FF-C9F7-43B6-A53C-62F66F0D044D}"/>
              </a:ext>
            </a:extLst>
          </p:cNvPr>
          <p:cNvSpPr>
            <a:spLocks noGrp="1"/>
          </p:cNvSpPr>
          <p:nvPr>
            <p:ph type="title"/>
          </p:nvPr>
        </p:nvSpPr>
        <p:spPr>
          <a:xfrm>
            <a:off x="1141412" y="618518"/>
            <a:ext cx="5894387" cy="1478570"/>
          </a:xfrm>
        </p:spPr>
        <p:txBody>
          <a:bodyPr anchor="b">
            <a:normAutofit/>
          </a:bodyPr>
          <a:lstStyle/>
          <a:p>
            <a:pPr algn="ctr"/>
            <a:r>
              <a:rPr lang="en-US" dirty="0">
                <a:solidFill>
                  <a:schemeClr val="bg1"/>
                </a:solidFill>
              </a:rPr>
              <a:t>CEO PC OS &amp; IP Configurations</a:t>
            </a:r>
            <a:endParaRPr lang="en-GB" dirty="0">
              <a:solidFill>
                <a:schemeClr val="bg1"/>
              </a:solidFill>
            </a:endParaRPr>
          </a:p>
        </p:txBody>
      </p:sp>
      <p:sp>
        <p:nvSpPr>
          <p:cNvPr id="11" name="Content Placeholder 10">
            <a:extLst>
              <a:ext uri="{FF2B5EF4-FFF2-40B4-BE49-F238E27FC236}">
                <a16:creationId xmlns:a16="http://schemas.microsoft.com/office/drawing/2014/main" id="{9B8D2D99-4318-4515-A9DF-19DCCEA71B40}"/>
              </a:ext>
            </a:extLst>
          </p:cNvPr>
          <p:cNvSpPr>
            <a:spLocks noGrp="1"/>
          </p:cNvSpPr>
          <p:nvPr>
            <p:ph idx="1"/>
          </p:nvPr>
        </p:nvSpPr>
        <p:spPr>
          <a:xfrm>
            <a:off x="1141412" y="2249487"/>
            <a:ext cx="5894388" cy="3541714"/>
          </a:xfrm>
        </p:spPr>
        <p:txBody>
          <a:bodyPr>
            <a:normAutofit fontScale="55000" lnSpcReduction="20000"/>
          </a:bodyPr>
          <a:lstStyle/>
          <a:p>
            <a:pPr marL="0" indent="0" algn="ctr">
              <a:buNone/>
            </a:pPr>
            <a:r>
              <a:rPr lang="en-US" sz="2900" b="1" dirty="0">
                <a:solidFill>
                  <a:schemeClr val="bg1"/>
                </a:solidFill>
              </a:rPr>
              <a:t>As you can see in the images on the right, the CEO PC Operating System and IP configurations are as follows:</a:t>
            </a:r>
          </a:p>
          <a:p>
            <a:pPr marL="0" indent="0" algn="ctr">
              <a:buNone/>
            </a:pPr>
            <a:r>
              <a:rPr lang="en-US" sz="2400" b="1" dirty="0"/>
              <a:t>CEO PC Operating System Version: (located in About   in System)</a:t>
            </a:r>
          </a:p>
          <a:p>
            <a:pPr marL="0" indent="0" algn="ctr">
              <a:buNone/>
            </a:pPr>
            <a:r>
              <a:rPr lang="en-US" sz="2400" dirty="0" err="1"/>
              <a:t>CentoS</a:t>
            </a:r>
            <a:r>
              <a:rPr lang="en-US" sz="2400" dirty="0"/>
              <a:t> Release 6.4 (Final) </a:t>
            </a:r>
          </a:p>
          <a:p>
            <a:pPr marL="0" indent="0" algn="ctr">
              <a:buNone/>
            </a:pPr>
            <a:r>
              <a:rPr lang="en-US" sz="2400" dirty="0" err="1"/>
              <a:t>Kernal</a:t>
            </a:r>
            <a:r>
              <a:rPr lang="en-US" sz="2400" dirty="0"/>
              <a:t> Linux 2.6.32-358.el6.x86_64</a:t>
            </a:r>
          </a:p>
          <a:p>
            <a:pPr marL="0" indent="0" algn="ctr">
              <a:buNone/>
            </a:pPr>
            <a:r>
              <a:rPr lang="en-US" sz="2400" dirty="0"/>
              <a:t>GNOME 2.28.2</a:t>
            </a:r>
          </a:p>
          <a:p>
            <a:pPr marL="0" indent="0" algn="ctr">
              <a:buNone/>
            </a:pPr>
            <a:r>
              <a:rPr lang="en-US" sz="2400" b="1" dirty="0"/>
              <a:t>Hardware:</a:t>
            </a:r>
          </a:p>
          <a:p>
            <a:pPr marL="0" indent="0" algn="ctr">
              <a:buNone/>
            </a:pPr>
            <a:r>
              <a:rPr lang="en-US" sz="2400" b="1" dirty="0"/>
              <a:t>Memory : </a:t>
            </a:r>
            <a:r>
              <a:rPr lang="en-US" sz="2400" dirty="0"/>
              <a:t>1.8GB</a:t>
            </a:r>
          </a:p>
          <a:p>
            <a:pPr marL="0" indent="0" algn="ctr">
              <a:buNone/>
            </a:pPr>
            <a:r>
              <a:rPr lang="en-US" sz="2400" b="1" dirty="0"/>
              <a:t>Processo</a:t>
            </a:r>
            <a:r>
              <a:rPr lang="en-US" sz="2400" dirty="0"/>
              <a:t>r: Intel® Core™ i7-9750H CPU @ 2.60GHz</a:t>
            </a:r>
          </a:p>
          <a:p>
            <a:pPr marL="0" indent="0" algn="ctr">
              <a:buNone/>
            </a:pPr>
            <a:r>
              <a:rPr lang="en-US" sz="2400" b="1" dirty="0"/>
              <a:t>System Status</a:t>
            </a:r>
            <a:r>
              <a:rPr lang="en-US" sz="2400" dirty="0"/>
              <a:t>: Available Disk Space: 8.2 GB</a:t>
            </a:r>
          </a:p>
          <a:p>
            <a:pPr marL="0" indent="0" algn="ctr">
              <a:buNone/>
            </a:pPr>
            <a:r>
              <a:rPr lang="en-US" sz="2400" b="1" dirty="0"/>
              <a:t>IP Address</a:t>
            </a:r>
            <a:r>
              <a:rPr lang="en-US" sz="2400" dirty="0"/>
              <a:t>: (ifconfig, hostname –I) 192.168.0.15</a:t>
            </a:r>
          </a:p>
        </p:txBody>
      </p:sp>
      <p:pic>
        <p:nvPicPr>
          <p:cNvPr id="5" name="Content Placeholder 4" descr="Graphical user interface, application&#10;&#10;Description automatically generated">
            <a:extLst>
              <a:ext uri="{FF2B5EF4-FFF2-40B4-BE49-F238E27FC236}">
                <a16:creationId xmlns:a16="http://schemas.microsoft.com/office/drawing/2014/main" id="{45CD0774-128E-4899-AC4B-D9EA423ADB3E}"/>
              </a:ext>
            </a:extLst>
          </p:cNvPr>
          <p:cNvPicPr>
            <a:picLocks noChangeAspect="1"/>
          </p:cNvPicPr>
          <p:nvPr/>
        </p:nvPicPr>
        <p:blipFill rotWithShape="1">
          <a:blip r:embed="rId3">
            <a:extLst>
              <a:ext uri="{28A0092B-C50C-407E-A947-70E740481C1C}">
                <a14:useLocalDpi xmlns:a14="http://schemas.microsoft.com/office/drawing/2010/main" val="0"/>
              </a:ext>
            </a:extLst>
          </a:blip>
          <a:srcRect t="1308" b="7075"/>
          <a:stretch/>
        </p:blipFill>
        <p:spPr>
          <a:xfrm>
            <a:off x="7619998" y="276225"/>
            <a:ext cx="4163621" cy="2841880"/>
          </a:xfrm>
          <a:custGeom>
            <a:avLst/>
            <a:gdLst/>
            <a:ahLst/>
            <a:cxnLst/>
            <a:rect l="l" t="t" r="r" b="b"/>
            <a:pathLst>
              <a:path w="3425199" h="2337870">
                <a:moveTo>
                  <a:pt x="166465" y="0"/>
                </a:moveTo>
                <a:lnTo>
                  <a:pt x="3425199" y="0"/>
                </a:lnTo>
                <a:lnTo>
                  <a:pt x="3425199" y="2337870"/>
                </a:lnTo>
                <a:lnTo>
                  <a:pt x="0" y="2337870"/>
                </a:lnTo>
                <a:lnTo>
                  <a:pt x="0" y="166465"/>
                </a:lnTo>
                <a:cubicBezTo>
                  <a:pt x="0" y="74529"/>
                  <a:pt x="74529" y="0"/>
                  <a:pt x="166465" y="0"/>
                </a:cubicBezTo>
                <a:close/>
              </a:path>
            </a:pathLst>
          </a:cu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pic>
        <p:nvPicPr>
          <p:cNvPr id="7" name="Picture 6" descr="Graphical user interface, application&#10;&#10;Description automatically generated">
            <a:extLst>
              <a:ext uri="{FF2B5EF4-FFF2-40B4-BE49-F238E27FC236}">
                <a16:creationId xmlns:a16="http://schemas.microsoft.com/office/drawing/2014/main" id="{559C6072-396A-4F91-9C22-63B8328B7649}"/>
              </a:ext>
            </a:extLst>
          </p:cNvPr>
          <p:cNvPicPr>
            <a:picLocks noChangeAspect="1"/>
          </p:cNvPicPr>
          <p:nvPr/>
        </p:nvPicPr>
        <p:blipFill rotWithShape="1">
          <a:blip r:embed="rId4">
            <a:extLst>
              <a:ext uri="{28A0092B-C50C-407E-A947-70E740481C1C}">
                <a14:useLocalDpi xmlns:a14="http://schemas.microsoft.com/office/drawing/2010/main" val="0"/>
              </a:ext>
            </a:extLst>
          </a:blip>
          <a:srcRect b="9296"/>
          <a:stretch/>
        </p:blipFill>
        <p:spPr>
          <a:xfrm>
            <a:off x="7619998" y="3282696"/>
            <a:ext cx="4163619" cy="2841879"/>
          </a:xfrm>
          <a:custGeom>
            <a:avLst/>
            <a:gdLst/>
            <a:ahLst/>
            <a:cxnLst/>
            <a:rect l="l" t="t" r="r" b="b"/>
            <a:pathLst>
              <a:path w="3425199" h="2337870">
                <a:moveTo>
                  <a:pt x="0" y="0"/>
                </a:moveTo>
                <a:lnTo>
                  <a:pt x="3425199" y="0"/>
                </a:lnTo>
                <a:lnTo>
                  <a:pt x="3425199" y="2171405"/>
                </a:lnTo>
                <a:cubicBezTo>
                  <a:pt x="3425199" y="2263341"/>
                  <a:pt x="3350670" y="2337870"/>
                  <a:pt x="3258734" y="2337870"/>
                </a:cubicBezTo>
                <a:lnTo>
                  <a:pt x="0" y="2337870"/>
                </a:lnTo>
                <a:close/>
              </a:path>
            </a:pathLst>
          </a:cu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Tree>
    <p:extLst>
      <p:ext uri="{BB962C8B-B14F-4D97-AF65-F5344CB8AC3E}">
        <p14:creationId xmlns:p14="http://schemas.microsoft.com/office/powerpoint/2010/main" val="1337993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74" name="Group 73">
            <a:extLst>
              <a:ext uri="{FF2B5EF4-FFF2-40B4-BE49-F238E27FC236}">
                <a16:creationId xmlns:a16="http://schemas.microsoft.com/office/drawing/2014/main" id="{4CB5CC6F-11C1-4C07-87C0-F043993E89E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75" name="Rectangle 74">
              <a:extLst>
                <a:ext uri="{FF2B5EF4-FFF2-40B4-BE49-F238E27FC236}">
                  <a16:creationId xmlns:a16="http://schemas.microsoft.com/office/drawing/2014/main" id="{FADA3C27-4EC6-4DCA-BB85-C75BAAE828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6" name="Picture 2">
              <a:extLst>
                <a:ext uri="{FF2B5EF4-FFF2-40B4-BE49-F238E27FC236}">
                  <a16:creationId xmlns:a16="http://schemas.microsoft.com/office/drawing/2014/main" id="{2D8216BF-F79F-406D-A3B4-46744068AC43}"/>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grpSp>
      <p:grpSp>
        <p:nvGrpSpPr>
          <p:cNvPr id="78" name="Group 77">
            <a:extLst>
              <a:ext uri="{FF2B5EF4-FFF2-40B4-BE49-F238E27FC236}">
                <a16:creationId xmlns:a16="http://schemas.microsoft.com/office/drawing/2014/main" id="{C6C16BE5-8A9A-432D-8A61-230FA03816D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81779"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79" name="Rectangle 5">
              <a:extLst>
                <a:ext uri="{FF2B5EF4-FFF2-40B4-BE49-F238E27FC236}">
                  <a16:creationId xmlns:a16="http://schemas.microsoft.com/office/drawing/2014/main" id="{2E852AB2-2672-41DF-9CF6-FCDEF1805EF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80" name="Freeform 6">
              <a:extLst>
                <a:ext uri="{FF2B5EF4-FFF2-40B4-BE49-F238E27FC236}">
                  <a16:creationId xmlns:a16="http://schemas.microsoft.com/office/drawing/2014/main" id="{90283F1A-A49E-441D-BDF5-35B8BEE426A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1" name="Freeform 7">
              <a:extLst>
                <a:ext uri="{FF2B5EF4-FFF2-40B4-BE49-F238E27FC236}">
                  <a16:creationId xmlns:a16="http://schemas.microsoft.com/office/drawing/2014/main" id="{B0BC41A4-F3F1-4CD4-B266-D9DAA21710B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2" name="Rectangle 8">
              <a:extLst>
                <a:ext uri="{FF2B5EF4-FFF2-40B4-BE49-F238E27FC236}">
                  <a16:creationId xmlns:a16="http://schemas.microsoft.com/office/drawing/2014/main" id="{6E29DA39-130F-41A1-A21E-4FB453948A9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83" name="Freeform 9">
              <a:extLst>
                <a:ext uri="{FF2B5EF4-FFF2-40B4-BE49-F238E27FC236}">
                  <a16:creationId xmlns:a16="http://schemas.microsoft.com/office/drawing/2014/main" id="{39995AD4-F8DE-4CEB-B958-1DBF7EAC296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4" name="Freeform 10">
              <a:extLst>
                <a:ext uri="{FF2B5EF4-FFF2-40B4-BE49-F238E27FC236}">
                  <a16:creationId xmlns:a16="http://schemas.microsoft.com/office/drawing/2014/main" id="{D1F7DCE1-6887-4FE0-A7D7-3652030CFA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5" name="Freeform 11">
              <a:extLst>
                <a:ext uri="{FF2B5EF4-FFF2-40B4-BE49-F238E27FC236}">
                  <a16:creationId xmlns:a16="http://schemas.microsoft.com/office/drawing/2014/main" id="{4E46B0E1-9543-441D-AD1D-1308AF88CA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6" name="Freeform 12">
              <a:extLst>
                <a:ext uri="{FF2B5EF4-FFF2-40B4-BE49-F238E27FC236}">
                  <a16:creationId xmlns:a16="http://schemas.microsoft.com/office/drawing/2014/main" id="{E8C112C9-8D48-4612-AE0B-CF59EC7432C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7" name="Freeform 13">
              <a:extLst>
                <a:ext uri="{FF2B5EF4-FFF2-40B4-BE49-F238E27FC236}">
                  <a16:creationId xmlns:a16="http://schemas.microsoft.com/office/drawing/2014/main" id="{2D16C38C-4A3B-4060-9A3B-C47DD6DE7C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8" name="Freeform 14">
              <a:extLst>
                <a:ext uri="{FF2B5EF4-FFF2-40B4-BE49-F238E27FC236}">
                  <a16:creationId xmlns:a16="http://schemas.microsoft.com/office/drawing/2014/main" id="{0A9B4CAA-8439-44B3-B738-2123169FAA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9" name="Freeform 15">
              <a:extLst>
                <a:ext uri="{FF2B5EF4-FFF2-40B4-BE49-F238E27FC236}">
                  <a16:creationId xmlns:a16="http://schemas.microsoft.com/office/drawing/2014/main" id="{8C6EF933-69B7-48C8-9337-4E0DEF6E75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0" name="Freeform 16">
              <a:extLst>
                <a:ext uri="{FF2B5EF4-FFF2-40B4-BE49-F238E27FC236}">
                  <a16:creationId xmlns:a16="http://schemas.microsoft.com/office/drawing/2014/main" id="{B428AEFA-3C03-48AA-AEA5-8E3F58904C0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1" name="Freeform 17">
              <a:extLst>
                <a:ext uri="{FF2B5EF4-FFF2-40B4-BE49-F238E27FC236}">
                  <a16:creationId xmlns:a16="http://schemas.microsoft.com/office/drawing/2014/main" id="{041D2508-FE53-47C0-887F-38BD1FB73C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2" name="Freeform 18">
              <a:extLst>
                <a:ext uri="{FF2B5EF4-FFF2-40B4-BE49-F238E27FC236}">
                  <a16:creationId xmlns:a16="http://schemas.microsoft.com/office/drawing/2014/main" id="{2C0392BD-D896-4A41-B18B-1389FE1F000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3" name="Freeform 19">
              <a:extLst>
                <a:ext uri="{FF2B5EF4-FFF2-40B4-BE49-F238E27FC236}">
                  <a16:creationId xmlns:a16="http://schemas.microsoft.com/office/drawing/2014/main" id="{B3272EA3-C600-441C-BFC9-ACFF90CD45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4" name="Freeform 20">
              <a:extLst>
                <a:ext uri="{FF2B5EF4-FFF2-40B4-BE49-F238E27FC236}">
                  <a16:creationId xmlns:a16="http://schemas.microsoft.com/office/drawing/2014/main" id="{D8731AA3-BC2D-408B-9D72-C804B8B9EDD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5" name="Freeform 21">
              <a:extLst>
                <a:ext uri="{FF2B5EF4-FFF2-40B4-BE49-F238E27FC236}">
                  <a16:creationId xmlns:a16="http://schemas.microsoft.com/office/drawing/2014/main" id="{BE934A31-790A-459C-A997-670583ADCC5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6" name="Freeform 22">
              <a:extLst>
                <a:ext uri="{FF2B5EF4-FFF2-40B4-BE49-F238E27FC236}">
                  <a16:creationId xmlns:a16="http://schemas.microsoft.com/office/drawing/2014/main" id="{241F679B-BBF0-49DA-A9F3-D623BA7523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7" name="Freeform 23">
              <a:extLst>
                <a:ext uri="{FF2B5EF4-FFF2-40B4-BE49-F238E27FC236}">
                  <a16:creationId xmlns:a16="http://schemas.microsoft.com/office/drawing/2014/main" id="{0BDC4BE0-E1FF-48B5-A064-70F561454E9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8" name="Freeform 24">
              <a:extLst>
                <a:ext uri="{FF2B5EF4-FFF2-40B4-BE49-F238E27FC236}">
                  <a16:creationId xmlns:a16="http://schemas.microsoft.com/office/drawing/2014/main" id="{245FC7BA-96DB-41CB-B43A-8EEE482C317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9" name="Freeform 25">
              <a:extLst>
                <a:ext uri="{FF2B5EF4-FFF2-40B4-BE49-F238E27FC236}">
                  <a16:creationId xmlns:a16="http://schemas.microsoft.com/office/drawing/2014/main" id="{3BBD03A9-646B-40EE-9A27-15297EC936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0" name="Freeform 26">
              <a:extLst>
                <a:ext uri="{FF2B5EF4-FFF2-40B4-BE49-F238E27FC236}">
                  <a16:creationId xmlns:a16="http://schemas.microsoft.com/office/drawing/2014/main" id="{4D738FC2-47B4-4BC9-B109-05C56DC00D5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1" name="Freeform 27">
              <a:extLst>
                <a:ext uri="{FF2B5EF4-FFF2-40B4-BE49-F238E27FC236}">
                  <a16:creationId xmlns:a16="http://schemas.microsoft.com/office/drawing/2014/main" id="{148BE0A7-2537-452C-BA13-B78D302CBF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2" name="Freeform 28">
              <a:extLst>
                <a:ext uri="{FF2B5EF4-FFF2-40B4-BE49-F238E27FC236}">
                  <a16:creationId xmlns:a16="http://schemas.microsoft.com/office/drawing/2014/main" id="{CF6A9D45-D849-4BF5-BBA0-D7BE29B8841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3" name="Freeform 29">
              <a:extLst>
                <a:ext uri="{FF2B5EF4-FFF2-40B4-BE49-F238E27FC236}">
                  <a16:creationId xmlns:a16="http://schemas.microsoft.com/office/drawing/2014/main" id="{13F44E41-B5E8-472D-80F2-4539AD3D4C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4" name="Freeform 30">
              <a:extLst>
                <a:ext uri="{FF2B5EF4-FFF2-40B4-BE49-F238E27FC236}">
                  <a16:creationId xmlns:a16="http://schemas.microsoft.com/office/drawing/2014/main" id="{CE052494-AAF2-4C3C-A072-317B7F98737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5" name="Freeform 31">
              <a:extLst>
                <a:ext uri="{FF2B5EF4-FFF2-40B4-BE49-F238E27FC236}">
                  <a16:creationId xmlns:a16="http://schemas.microsoft.com/office/drawing/2014/main" id="{90345C3D-13FE-4815-9563-58A52B457B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6" name="Freeform 32">
              <a:extLst>
                <a:ext uri="{FF2B5EF4-FFF2-40B4-BE49-F238E27FC236}">
                  <a16:creationId xmlns:a16="http://schemas.microsoft.com/office/drawing/2014/main" id="{37908D29-2BB3-4D6C-92DB-864F630573A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7" name="Rectangle 33">
              <a:extLst>
                <a:ext uri="{FF2B5EF4-FFF2-40B4-BE49-F238E27FC236}">
                  <a16:creationId xmlns:a16="http://schemas.microsoft.com/office/drawing/2014/main" id="{174B5792-73C4-4FBF-BAD9-F9A5BBC5916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08" name="Freeform 34">
              <a:extLst>
                <a:ext uri="{FF2B5EF4-FFF2-40B4-BE49-F238E27FC236}">
                  <a16:creationId xmlns:a16="http://schemas.microsoft.com/office/drawing/2014/main" id="{D4741BB8-0638-4A06-85A7-69FE81BC445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9" name="Freeform 35">
              <a:extLst>
                <a:ext uri="{FF2B5EF4-FFF2-40B4-BE49-F238E27FC236}">
                  <a16:creationId xmlns:a16="http://schemas.microsoft.com/office/drawing/2014/main" id="{FBDB982D-6E9A-426E-86B1-69031E1040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0" name="Freeform 36">
              <a:extLst>
                <a:ext uri="{FF2B5EF4-FFF2-40B4-BE49-F238E27FC236}">
                  <a16:creationId xmlns:a16="http://schemas.microsoft.com/office/drawing/2014/main" id="{400B8260-9575-48DB-9175-B1C8530241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1" name="Freeform 37">
              <a:extLst>
                <a:ext uri="{FF2B5EF4-FFF2-40B4-BE49-F238E27FC236}">
                  <a16:creationId xmlns:a16="http://schemas.microsoft.com/office/drawing/2014/main" id="{52FB1DD3-BAEC-4974-89F5-36B69594591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2" name="Freeform 38">
              <a:extLst>
                <a:ext uri="{FF2B5EF4-FFF2-40B4-BE49-F238E27FC236}">
                  <a16:creationId xmlns:a16="http://schemas.microsoft.com/office/drawing/2014/main" id="{E51161AB-FDC1-4703-9C29-C410366B99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3" name="Freeform 39">
              <a:extLst>
                <a:ext uri="{FF2B5EF4-FFF2-40B4-BE49-F238E27FC236}">
                  <a16:creationId xmlns:a16="http://schemas.microsoft.com/office/drawing/2014/main" id="{DE6123AD-33B5-429C-B8F7-DB1A8FDABF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4" name="Freeform 40">
              <a:extLst>
                <a:ext uri="{FF2B5EF4-FFF2-40B4-BE49-F238E27FC236}">
                  <a16:creationId xmlns:a16="http://schemas.microsoft.com/office/drawing/2014/main" id="{8C454A1D-B20A-4994-8C14-EE5DD3B9939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5" name="Freeform 41">
              <a:extLst>
                <a:ext uri="{FF2B5EF4-FFF2-40B4-BE49-F238E27FC236}">
                  <a16:creationId xmlns:a16="http://schemas.microsoft.com/office/drawing/2014/main" id="{CFA7BB74-790B-45D7-B94B-DD4D83ED81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6" name="Freeform 42">
              <a:extLst>
                <a:ext uri="{FF2B5EF4-FFF2-40B4-BE49-F238E27FC236}">
                  <a16:creationId xmlns:a16="http://schemas.microsoft.com/office/drawing/2014/main" id="{19BBC3FC-0052-4BDB-8D6A-421E07EE263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7" name="Freeform 43">
              <a:extLst>
                <a:ext uri="{FF2B5EF4-FFF2-40B4-BE49-F238E27FC236}">
                  <a16:creationId xmlns:a16="http://schemas.microsoft.com/office/drawing/2014/main" id="{42A3E4B3-707A-4D0A-BEED-61A77E9608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8" name="Freeform 44">
              <a:extLst>
                <a:ext uri="{FF2B5EF4-FFF2-40B4-BE49-F238E27FC236}">
                  <a16:creationId xmlns:a16="http://schemas.microsoft.com/office/drawing/2014/main" id="{089BBE83-D985-45E9-B442-1326F6FBA5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9" name="Rectangle 45">
              <a:extLst>
                <a:ext uri="{FF2B5EF4-FFF2-40B4-BE49-F238E27FC236}">
                  <a16:creationId xmlns:a16="http://schemas.microsoft.com/office/drawing/2014/main" id="{FE1B194F-F703-4020-92ED-DBDB5C2344C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20" name="Freeform 46">
              <a:extLst>
                <a:ext uri="{FF2B5EF4-FFF2-40B4-BE49-F238E27FC236}">
                  <a16:creationId xmlns:a16="http://schemas.microsoft.com/office/drawing/2014/main" id="{D7A22662-B7AF-4857-AD78-716690A268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1" name="Freeform 47">
              <a:extLst>
                <a:ext uri="{FF2B5EF4-FFF2-40B4-BE49-F238E27FC236}">
                  <a16:creationId xmlns:a16="http://schemas.microsoft.com/office/drawing/2014/main" id="{62C16BE5-0C4B-48FC-ABA4-36A8F2DFE1F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2" name="Freeform 48">
              <a:extLst>
                <a:ext uri="{FF2B5EF4-FFF2-40B4-BE49-F238E27FC236}">
                  <a16:creationId xmlns:a16="http://schemas.microsoft.com/office/drawing/2014/main" id="{C2327DB7-B7F2-4829-909E-A03D622522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3" name="Freeform 49">
              <a:extLst>
                <a:ext uri="{FF2B5EF4-FFF2-40B4-BE49-F238E27FC236}">
                  <a16:creationId xmlns:a16="http://schemas.microsoft.com/office/drawing/2014/main" id="{167918EB-9EB1-413F-8C39-F018CCDCCD8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4" name="Freeform 50">
              <a:extLst>
                <a:ext uri="{FF2B5EF4-FFF2-40B4-BE49-F238E27FC236}">
                  <a16:creationId xmlns:a16="http://schemas.microsoft.com/office/drawing/2014/main" id="{B971E245-631A-4364-A177-C1D1B6B4D33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5" name="Freeform 51">
              <a:extLst>
                <a:ext uri="{FF2B5EF4-FFF2-40B4-BE49-F238E27FC236}">
                  <a16:creationId xmlns:a16="http://schemas.microsoft.com/office/drawing/2014/main" id="{1D4C1872-66E3-45EB-BDE7-26C02A1763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6" name="Freeform 52">
              <a:extLst>
                <a:ext uri="{FF2B5EF4-FFF2-40B4-BE49-F238E27FC236}">
                  <a16:creationId xmlns:a16="http://schemas.microsoft.com/office/drawing/2014/main" id="{D2BC0771-493C-4FEF-958F-859C539243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7" name="Freeform 53">
              <a:extLst>
                <a:ext uri="{FF2B5EF4-FFF2-40B4-BE49-F238E27FC236}">
                  <a16:creationId xmlns:a16="http://schemas.microsoft.com/office/drawing/2014/main" id="{E339169B-1EE1-4E4F-BA0C-BD3AD57FD75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8" name="Freeform 54">
              <a:extLst>
                <a:ext uri="{FF2B5EF4-FFF2-40B4-BE49-F238E27FC236}">
                  <a16:creationId xmlns:a16="http://schemas.microsoft.com/office/drawing/2014/main" id="{BBC80538-8C59-46A3-B187-66C9A6D3F2D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9" name="Freeform 55">
              <a:extLst>
                <a:ext uri="{FF2B5EF4-FFF2-40B4-BE49-F238E27FC236}">
                  <a16:creationId xmlns:a16="http://schemas.microsoft.com/office/drawing/2014/main" id="{C5F9090C-11D8-4272-815D-11B1911DA3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0" name="Freeform 56">
              <a:extLst>
                <a:ext uri="{FF2B5EF4-FFF2-40B4-BE49-F238E27FC236}">
                  <a16:creationId xmlns:a16="http://schemas.microsoft.com/office/drawing/2014/main" id="{A361F786-6FA9-4EAD-81EF-BF4734D4663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1" name="Freeform 57">
              <a:extLst>
                <a:ext uri="{FF2B5EF4-FFF2-40B4-BE49-F238E27FC236}">
                  <a16:creationId xmlns:a16="http://schemas.microsoft.com/office/drawing/2014/main" id="{63B2A436-CEC8-477C-ACDD-6E5D2ABBC0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2" name="Freeform 58">
              <a:extLst>
                <a:ext uri="{FF2B5EF4-FFF2-40B4-BE49-F238E27FC236}">
                  <a16:creationId xmlns:a16="http://schemas.microsoft.com/office/drawing/2014/main" id="{7FAE92CD-EBFF-4DB4-9F5D-00D33E902E4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sp>
        <p:nvSpPr>
          <p:cNvPr id="2" name="Title 1">
            <a:extLst>
              <a:ext uri="{FF2B5EF4-FFF2-40B4-BE49-F238E27FC236}">
                <a16:creationId xmlns:a16="http://schemas.microsoft.com/office/drawing/2014/main" id="{08A05E20-5133-47E7-8F82-456F2D642139}"/>
              </a:ext>
            </a:extLst>
          </p:cNvPr>
          <p:cNvSpPr>
            <a:spLocks noGrp="1"/>
          </p:cNvSpPr>
          <p:nvPr>
            <p:ph type="title"/>
          </p:nvPr>
        </p:nvSpPr>
        <p:spPr>
          <a:xfrm>
            <a:off x="5491209" y="618518"/>
            <a:ext cx="5877676" cy="1478570"/>
          </a:xfrm>
        </p:spPr>
        <p:txBody>
          <a:bodyPr>
            <a:normAutofit/>
          </a:bodyPr>
          <a:lstStyle/>
          <a:p>
            <a:pPr algn="ctr"/>
            <a:r>
              <a:rPr lang="en-US" dirty="0">
                <a:solidFill>
                  <a:schemeClr val="bg1"/>
                </a:solidFill>
              </a:rPr>
              <a:t>Adding a user</a:t>
            </a:r>
            <a:endParaRPr lang="en-GB" dirty="0">
              <a:solidFill>
                <a:schemeClr val="bg1"/>
              </a:solidFill>
            </a:endParaRPr>
          </a:p>
        </p:txBody>
      </p:sp>
      <p:pic>
        <p:nvPicPr>
          <p:cNvPr id="6" name="Picture 5" descr="Graphical user interface, text&#10;&#10;Description automatically generated">
            <a:extLst>
              <a:ext uri="{FF2B5EF4-FFF2-40B4-BE49-F238E27FC236}">
                <a16:creationId xmlns:a16="http://schemas.microsoft.com/office/drawing/2014/main" id="{4A215D9E-3200-47CE-92E0-CC286E8E59B0}"/>
              </a:ext>
            </a:extLst>
          </p:cNvPr>
          <p:cNvPicPr>
            <a:picLocks noChangeAspect="1"/>
          </p:cNvPicPr>
          <p:nvPr/>
        </p:nvPicPr>
        <p:blipFill rotWithShape="1">
          <a:blip r:embed="rId4">
            <a:extLst>
              <a:ext uri="{28A0092B-C50C-407E-A947-70E740481C1C}">
                <a14:useLocalDpi xmlns:a14="http://schemas.microsoft.com/office/drawing/2010/main" val="0"/>
              </a:ext>
            </a:extLst>
          </a:blip>
          <a:srcRect l="1132" r="8251" b="1"/>
          <a:stretch/>
        </p:blipFill>
        <p:spPr>
          <a:xfrm>
            <a:off x="-5597" y="2"/>
            <a:ext cx="4897114" cy="3236912"/>
          </a:xfrm>
          <a:custGeom>
            <a:avLst/>
            <a:gdLst/>
            <a:ahLst/>
            <a:cxnLst/>
            <a:rect l="l" t="t" r="r" b="b"/>
            <a:pathLst>
              <a:path w="4635583" h="3427413">
                <a:moveTo>
                  <a:pt x="0" y="0"/>
                </a:moveTo>
                <a:lnTo>
                  <a:pt x="4635583" y="0"/>
                </a:lnTo>
                <a:lnTo>
                  <a:pt x="4635583" y="3427413"/>
                </a:lnTo>
                <a:lnTo>
                  <a:pt x="0" y="3427413"/>
                </a:lnTo>
                <a:close/>
              </a:path>
            </a:pathLst>
          </a:custGeom>
        </p:spPr>
      </p:pic>
      <p:pic>
        <p:nvPicPr>
          <p:cNvPr id="5" name="Picture 4">
            <a:extLst>
              <a:ext uri="{FF2B5EF4-FFF2-40B4-BE49-F238E27FC236}">
                <a16:creationId xmlns:a16="http://schemas.microsoft.com/office/drawing/2014/main" id="{B32FF808-0FBE-4F08-8B67-66BC1921A629}"/>
              </a:ext>
            </a:extLst>
          </p:cNvPr>
          <p:cNvPicPr>
            <a:picLocks noChangeAspect="1"/>
          </p:cNvPicPr>
          <p:nvPr/>
        </p:nvPicPr>
        <p:blipFill rotWithShape="1">
          <a:blip r:embed="rId5"/>
          <a:srcRect t="8161" b="6284"/>
          <a:stretch/>
        </p:blipFill>
        <p:spPr>
          <a:xfrm>
            <a:off x="-5597" y="3227388"/>
            <a:ext cx="4905868" cy="3630613"/>
          </a:xfrm>
          <a:custGeom>
            <a:avLst/>
            <a:gdLst/>
            <a:ahLst/>
            <a:cxnLst/>
            <a:rect l="l" t="t" r="r" b="b"/>
            <a:pathLst>
              <a:path w="4635583" h="3430587">
                <a:moveTo>
                  <a:pt x="0" y="0"/>
                </a:moveTo>
                <a:lnTo>
                  <a:pt x="4635583" y="0"/>
                </a:lnTo>
                <a:lnTo>
                  <a:pt x="4635583" y="3430587"/>
                </a:lnTo>
                <a:lnTo>
                  <a:pt x="0" y="3430587"/>
                </a:lnTo>
                <a:close/>
              </a:path>
            </a:pathLst>
          </a:custGeom>
        </p:spPr>
      </p:pic>
      <p:cxnSp>
        <p:nvCxnSpPr>
          <p:cNvPr id="134" name="Straight Connector 133">
            <a:extLst>
              <a:ext uri="{FF2B5EF4-FFF2-40B4-BE49-F238E27FC236}">
                <a16:creationId xmlns:a16="http://schemas.microsoft.com/office/drawing/2014/main" id="{E104AA93-67FD-43AC-92F9-5840A89E43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32483" y="-464"/>
            <a:ext cx="2646" cy="6858465"/>
          </a:xfrm>
          <a:prstGeom prst="line">
            <a:avLst/>
          </a:prstGeom>
          <a:solidFill>
            <a:schemeClr val="tx2">
              <a:alpha val="60000"/>
            </a:schemeClr>
          </a:solidFill>
          <a:ln w="19050">
            <a:solidFill>
              <a:schemeClr val="tx2">
                <a:alpha val="60000"/>
              </a:schemeClr>
            </a:solidFill>
          </a:ln>
          <a:effectLst>
            <a:outerShdw blurRad="50800" dist="38100" dir="2700000" algn="tl" rotWithShape="0">
              <a:srgbClr val="000000">
                <a:alpha val="58000"/>
              </a:srgbClr>
            </a:outerShdw>
          </a:effectLst>
        </p:spPr>
      </p:cxnSp>
      <p:cxnSp>
        <p:nvCxnSpPr>
          <p:cNvPr id="136" name="Straight Connector 135">
            <a:extLst>
              <a:ext uri="{FF2B5EF4-FFF2-40B4-BE49-F238E27FC236}">
                <a16:creationId xmlns:a16="http://schemas.microsoft.com/office/drawing/2014/main" id="{95AE1CAD-A877-4C0B-91F7-CA9C684C945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597" y="3427414"/>
            <a:ext cx="4635583" cy="0"/>
          </a:xfrm>
          <a:prstGeom prst="line">
            <a:avLst/>
          </a:prstGeom>
          <a:solidFill>
            <a:schemeClr val="tx2">
              <a:alpha val="60000"/>
            </a:schemeClr>
          </a:solidFill>
          <a:ln w="19050">
            <a:solidFill>
              <a:schemeClr val="tx2">
                <a:alpha val="60000"/>
              </a:schemeClr>
            </a:solidFill>
          </a:ln>
          <a:effectLst>
            <a:outerShdw blurRad="50800" dist="38100" dir="2700000" algn="tl" rotWithShape="0">
              <a:srgbClr val="000000">
                <a:alpha val="58000"/>
              </a:srgbClr>
            </a:outerShdw>
          </a:effectLst>
        </p:spPr>
      </p:cxnSp>
      <p:sp>
        <p:nvSpPr>
          <p:cNvPr id="3" name="Content Placeholder 2">
            <a:extLst>
              <a:ext uri="{FF2B5EF4-FFF2-40B4-BE49-F238E27FC236}">
                <a16:creationId xmlns:a16="http://schemas.microsoft.com/office/drawing/2014/main" id="{C770AC4C-56D5-4560-B526-EE9D29BAA306}"/>
              </a:ext>
            </a:extLst>
          </p:cNvPr>
          <p:cNvSpPr>
            <a:spLocks noGrp="1"/>
          </p:cNvSpPr>
          <p:nvPr>
            <p:ph idx="1"/>
          </p:nvPr>
        </p:nvSpPr>
        <p:spPr>
          <a:xfrm>
            <a:off x="5491209" y="2249487"/>
            <a:ext cx="5877677" cy="3541714"/>
          </a:xfrm>
        </p:spPr>
        <p:txBody>
          <a:bodyPr>
            <a:normAutofit fontScale="92500" lnSpcReduction="10000"/>
          </a:bodyPr>
          <a:lstStyle/>
          <a:p>
            <a:pPr marL="0" indent="0" algn="just">
              <a:lnSpc>
                <a:spcPct val="110000"/>
              </a:lnSpc>
              <a:buNone/>
            </a:pPr>
            <a:r>
              <a:rPr lang="en-US" sz="2200" dirty="0">
                <a:solidFill>
                  <a:schemeClr val="bg1"/>
                </a:solidFill>
              </a:rPr>
              <a:t>Successfully added a new user (user01) to the CEO pc with command line </a:t>
            </a:r>
            <a:r>
              <a:rPr lang="en-US" sz="2200" u="sng" dirty="0" err="1">
                <a:solidFill>
                  <a:schemeClr val="bg1"/>
                </a:solidFill>
              </a:rPr>
              <a:t>adduser</a:t>
            </a:r>
            <a:r>
              <a:rPr lang="en-US" sz="2200" u="sng" dirty="0">
                <a:solidFill>
                  <a:schemeClr val="bg1"/>
                </a:solidFill>
              </a:rPr>
              <a:t> user01</a:t>
            </a:r>
            <a:r>
              <a:rPr lang="en-US" sz="2200" dirty="0">
                <a:solidFill>
                  <a:schemeClr val="bg1"/>
                </a:solidFill>
              </a:rPr>
              <a:t>, </a:t>
            </a:r>
            <a:r>
              <a:rPr lang="en-US" sz="2200" u="sng" dirty="0">
                <a:solidFill>
                  <a:schemeClr val="bg1"/>
                </a:solidFill>
              </a:rPr>
              <a:t>passwd </a:t>
            </a:r>
            <a:r>
              <a:rPr lang="en-US" sz="2200" dirty="0">
                <a:solidFill>
                  <a:schemeClr val="bg1"/>
                </a:solidFill>
              </a:rPr>
              <a:t>(password).</a:t>
            </a:r>
          </a:p>
          <a:p>
            <a:pPr marL="0" indent="0" algn="just">
              <a:lnSpc>
                <a:spcPct val="110000"/>
              </a:lnSpc>
              <a:buNone/>
            </a:pPr>
            <a:r>
              <a:rPr lang="en-US" sz="2200" dirty="0">
                <a:solidFill>
                  <a:schemeClr val="bg1"/>
                </a:solidFill>
              </a:rPr>
              <a:t>To sign into user01: </a:t>
            </a:r>
            <a:r>
              <a:rPr lang="en-US" sz="2200" u="sng" dirty="0" err="1">
                <a:solidFill>
                  <a:schemeClr val="bg1"/>
                </a:solidFill>
              </a:rPr>
              <a:t>su</a:t>
            </a:r>
            <a:r>
              <a:rPr lang="en-US" sz="2200" u="sng" dirty="0">
                <a:solidFill>
                  <a:schemeClr val="bg1"/>
                </a:solidFill>
              </a:rPr>
              <a:t> - user01</a:t>
            </a:r>
          </a:p>
          <a:p>
            <a:pPr marL="0" indent="0" algn="just">
              <a:lnSpc>
                <a:spcPct val="110000"/>
              </a:lnSpc>
              <a:buNone/>
            </a:pPr>
            <a:r>
              <a:rPr lang="en-US" sz="2200" dirty="0">
                <a:solidFill>
                  <a:schemeClr val="bg1"/>
                </a:solidFill>
              </a:rPr>
              <a:t>From root which has overall authorization, the password for this account will not be required.  However, accessing from accounts with less permissions, password will be required.</a:t>
            </a:r>
          </a:p>
          <a:p>
            <a:pPr marL="0" indent="0" algn="just">
              <a:lnSpc>
                <a:spcPct val="110000"/>
              </a:lnSpc>
              <a:buNone/>
            </a:pPr>
            <a:r>
              <a:rPr lang="en-US" sz="2200" dirty="0">
                <a:solidFill>
                  <a:schemeClr val="bg1"/>
                </a:solidFill>
              </a:rPr>
              <a:t>Also, added a new user directly in kali </a:t>
            </a:r>
            <a:r>
              <a:rPr lang="en-US" sz="2200" dirty="0" err="1">
                <a:solidFill>
                  <a:schemeClr val="bg1"/>
                </a:solidFill>
              </a:rPr>
              <a:t>linux</a:t>
            </a:r>
            <a:r>
              <a:rPr lang="en-US" sz="2200" dirty="0">
                <a:solidFill>
                  <a:schemeClr val="bg1"/>
                </a:solidFill>
              </a:rPr>
              <a:t> Trusted machine which also is connected to the CEO pc with command line: </a:t>
            </a:r>
            <a:r>
              <a:rPr lang="en-US" sz="2200" i="1" u="sng" dirty="0" err="1">
                <a:solidFill>
                  <a:schemeClr val="bg1"/>
                </a:solidFill>
              </a:rPr>
              <a:t>sudo</a:t>
            </a:r>
            <a:r>
              <a:rPr lang="en-US" sz="2200" i="1" u="sng" dirty="0">
                <a:solidFill>
                  <a:schemeClr val="bg1"/>
                </a:solidFill>
              </a:rPr>
              <a:t> </a:t>
            </a:r>
            <a:r>
              <a:rPr lang="en-US" sz="2200" i="1" u="sng" dirty="0" err="1">
                <a:solidFill>
                  <a:schemeClr val="bg1"/>
                </a:solidFill>
              </a:rPr>
              <a:t>adduser</a:t>
            </a:r>
            <a:r>
              <a:rPr lang="en-US" sz="2200" i="1" u="sng" dirty="0">
                <a:solidFill>
                  <a:schemeClr val="bg1"/>
                </a:solidFill>
              </a:rPr>
              <a:t> Nera –force-</a:t>
            </a:r>
            <a:r>
              <a:rPr lang="en-US" sz="2200" i="1" u="sng" dirty="0" err="1">
                <a:solidFill>
                  <a:schemeClr val="bg1"/>
                </a:solidFill>
              </a:rPr>
              <a:t>badname</a:t>
            </a:r>
            <a:r>
              <a:rPr lang="en-US" sz="2200" i="1" dirty="0">
                <a:solidFill>
                  <a:schemeClr val="bg1"/>
                </a:solidFill>
              </a:rPr>
              <a:t>. </a:t>
            </a:r>
            <a:endParaRPr lang="en-US" sz="2200" dirty="0">
              <a:solidFill>
                <a:schemeClr val="bg1"/>
              </a:solidFill>
            </a:endParaRPr>
          </a:p>
          <a:p>
            <a:pPr marL="0" indent="0" algn="just">
              <a:lnSpc>
                <a:spcPct val="110000"/>
              </a:lnSpc>
              <a:buNone/>
            </a:pPr>
            <a:endParaRPr lang="en-US" sz="2200" u="sng" dirty="0">
              <a:solidFill>
                <a:schemeClr val="bg1"/>
              </a:solidFill>
            </a:endParaRPr>
          </a:p>
          <a:p>
            <a:pPr marL="0" indent="0" algn="just">
              <a:lnSpc>
                <a:spcPct val="110000"/>
              </a:lnSpc>
              <a:buNone/>
            </a:pPr>
            <a:endParaRPr lang="en-US" sz="2200" u="sng" dirty="0">
              <a:solidFill>
                <a:schemeClr val="bg1"/>
              </a:solidFill>
            </a:endParaRPr>
          </a:p>
          <a:p>
            <a:pPr marL="0" indent="0" algn="just">
              <a:lnSpc>
                <a:spcPct val="110000"/>
              </a:lnSpc>
              <a:buNone/>
            </a:pPr>
            <a:endParaRPr lang="en-GB" sz="2200" u="sng" dirty="0">
              <a:solidFill>
                <a:schemeClr val="bg1"/>
              </a:solidFill>
            </a:endParaRPr>
          </a:p>
        </p:txBody>
      </p:sp>
    </p:spTree>
    <p:extLst>
      <p:ext uri="{BB962C8B-B14F-4D97-AF65-F5344CB8AC3E}">
        <p14:creationId xmlns:p14="http://schemas.microsoft.com/office/powerpoint/2010/main" val="1738093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224A61-24C4-42B3-8BCF-5957B5481AA3}"/>
              </a:ext>
            </a:extLst>
          </p:cNvPr>
          <p:cNvSpPr>
            <a:spLocks noGrp="1"/>
          </p:cNvSpPr>
          <p:nvPr>
            <p:ph type="title"/>
          </p:nvPr>
        </p:nvSpPr>
        <p:spPr>
          <a:xfrm>
            <a:off x="1143001" y="76677"/>
            <a:ext cx="9905998" cy="1478570"/>
          </a:xfrm>
        </p:spPr>
        <p:txBody>
          <a:bodyPr>
            <a:normAutofit/>
          </a:bodyPr>
          <a:lstStyle/>
          <a:p>
            <a:pPr algn="ctr"/>
            <a:r>
              <a:rPr lang="en-US" sz="3300" dirty="0">
                <a:solidFill>
                  <a:schemeClr val="bg1"/>
                </a:solidFill>
              </a:rPr>
              <a:t>OS Version and Ip configurations </a:t>
            </a:r>
            <a:br>
              <a:rPr lang="en-US" sz="3300" dirty="0">
                <a:solidFill>
                  <a:schemeClr val="bg1"/>
                </a:solidFill>
              </a:rPr>
            </a:br>
            <a:r>
              <a:rPr lang="en-US" sz="3300" dirty="0">
                <a:solidFill>
                  <a:schemeClr val="bg1"/>
                </a:solidFill>
              </a:rPr>
              <a:t>for </a:t>
            </a:r>
            <a:br>
              <a:rPr lang="en-US" sz="3300" dirty="0">
                <a:solidFill>
                  <a:schemeClr val="bg1"/>
                </a:solidFill>
              </a:rPr>
            </a:br>
            <a:r>
              <a:rPr lang="en-US" sz="3300" dirty="0" err="1">
                <a:solidFill>
                  <a:schemeClr val="bg1"/>
                </a:solidFill>
              </a:rPr>
              <a:t>dns</a:t>
            </a:r>
            <a:r>
              <a:rPr lang="en-US" sz="3300" dirty="0">
                <a:solidFill>
                  <a:schemeClr val="bg1"/>
                </a:solidFill>
              </a:rPr>
              <a:t> and web server</a:t>
            </a:r>
            <a:endParaRPr lang="en-GB" sz="3300" dirty="0">
              <a:solidFill>
                <a:schemeClr val="bg1"/>
              </a:solidFill>
            </a:endParaRPr>
          </a:p>
        </p:txBody>
      </p:sp>
      <p:sp>
        <p:nvSpPr>
          <p:cNvPr id="3" name="Content Placeholder 2">
            <a:extLst>
              <a:ext uri="{FF2B5EF4-FFF2-40B4-BE49-F238E27FC236}">
                <a16:creationId xmlns:a16="http://schemas.microsoft.com/office/drawing/2014/main" id="{6A14815B-9578-481C-9B1C-616E071DCBB9}"/>
              </a:ext>
            </a:extLst>
          </p:cNvPr>
          <p:cNvSpPr>
            <a:spLocks noGrp="1"/>
          </p:cNvSpPr>
          <p:nvPr>
            <p:ph idx="1"/>
          </p:nvPr>
        </p:nvSpPr>
        <p:spPr>
          <a:xfrm>
            <a:off x="1141412" y="2249487"/>
            <a:ext cx="4844521" cy="3541714"/>
          </a:xfrm>
        </p:spPr>
        <p:txBody>
          <a:bodyPr anchor="ctr">
            <a:normAutofit lnSpcReduction="10000"/>
          </a:bodyPr>
          <a:lstStyle/>
          <a:p>
            <a:pPr marL="0" marR="0" indent="0">
              <a:lnSpc>
                <a:spcPct val="110000"/>
              </a:lnSpc>
              <a:spcBef>
                <a:spcPts val="0"/>
              </a:spcBef>
              <a:spcAft>
                <a:spcPts val="0"/>
              </a:spcAft>
              <a:buNone/>
            </a:pPr>
            <a:r>
              <a:rPr lang="en-GB" sz="2000" i="1" dirty="0">
                <a:effectLst/>
                <a:latin typeface="Times New Roman" panose="02020603050405020304" pitchFamily="18" charset="0"/>
                <a:ea typeface="Calibri" panose="020F0502020204030204" pitchFamily="34" charset="0"/>
                <a:cs typeface="Times New Roman" panose="02020603050405020304" pitchFamily="18" charset="0"/>
              </a:rPr>
              <a:t>DNS OS version and IP configurations:</a:t>
            </a:r>
            <a:endParaRPr lang="en-GB" sz="2000" i="1"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10000"/>
              </a:lnSpc>
              <a:spcBef>
                <a:spcPts val="0"/>
              </a:spcBef>
              <a:spcAft>
                <a:spcPts val="0"/>
              </a:spcAft>
              <a:buNone/>
            </a:pPr>
            <a:r>
              <a:rPr lang="en-US"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DNS OS </a:t>
            </a:r>
            <a:r>
              <a:rPr lang="en-US" sz="2000" b="1"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Verrsion</a:t>
            </a:r>
            <a:r>
              <a:rPr lang="en-US"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(cat /</a:t>
            </a:r>
            <a:r>
              <a:rPr lang="en-US" sz="2000" b="1"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etc</a:t>
            </a:r>
            <a:r>
              <a:rPr lang="en-US"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/*release): </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CentOS release 6.4 </a:t>
            </a:r>
            <a:endParaRPr lang="en-GB" sz="2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10000"/>
              </a:lnSpc>
              <a:spcBef>
                <a:spcPts val="0"/>
              </a:spcBef>
              <a:spcAft>
                <a:spcPts val="0"/>
              </a:spcAft>
              <a:buNone/>
            </a:pPr>
            <a:r>
              <a:rPr lang="en-US"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DNS Server IP config: (ifconfig): </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10.200.0.11</a:t>
            </a:r>
            <a:endParaRPr lang="en-GB" sz="2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indent="457200">
              <a:lnSpc>
                <a:spcPct val="110000"/>
              </a:lnSpc>
              <a:spcBef>
                <a:spcPts val="0"/>
              </a:spcBef>
              <a:spcAft>
                <a:spcPts val="0"/>
              </a:spcAft>
            </a:pPr>
            <a:endParaRPr lang="en-US" sz="2000" b="1"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indent="0">
              <a:lnSpc>
                <a:spcPct val="110000"/>
              </a:lnSpc>
              <a:spcBef>
                <a:spcPts val="0"/>
              </a:spcBef>
              <a:spcAft>
                <a:spcPts val="0"/>
              </a:spcAft>
              <a:buNone/>
            </a:pPr>
            <a:endParaRPr lang="en-US" sz="2000" i="1" dirty="0">
              <a:latin typeface="Times New Roman" panose="02020603050405020304" pitchFamily="18" charset="0"/>
              <a:ea typeface="Calibri" panose="020F0502020204030204" pitchFamily="34" charset="0"/>
              <a:cs typeface="Times New Roman" panose="02020603050405020304" pitchFamily="18" charset="0"/>
            </a:endParaRPr>
          </a:p>
          <a:p>
            <a:pPr marL="0" marR="0" indent="0">
              <a:lnSpc>
                <a:spcPct val="110000"/>
              </a:lnSpc>
              <a:spcBef>
                <a:spcPts val="0"/>
              </a:spcBef>
              <a:spcAft>
                <a:spcPts val="0"/>
              </a:spcAft>
              <a:buNone/>
            </a:pPr>
            <a:r>
              <a:rPr lang="en-US" sz="2000" i="1" dirty="0">
                <a:latin typeface="Times New Roman" panose="02020603050405020304" pitchFamily="18" charset="0"/>
                <a:ea typeface="Calibri" panose="020F0502020204030204" pitchFamily="34" charset="0"/>
                <a:cs typeface="Times New Roman" panose="02020603050405020304" pitchFamily="18" charset="0"/>
              </a:rPr>
              <a:t>Webserver OS version and IP configurations:</a:t>
            </a:r>
          </a:p>
          <a:p>
            <a:pPr marL="0" marR="0" indent="0">
              <a:lnSpc>
                <a:spcPct val="110000"/>
              </a:lnSpc>
              <a:spcBef>
                <a:spcPts val="0"/>
              </a:spcBef>
              <a:spcAft>
                <a:spcPts val="0"/>
              </a:spcAft>
              <a:buNone/>
            </a:pPr>
            <a:r>
              <a:rPr lang="en-US"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Webserver OS version: (</a:t>
            </a:r>
            <a:r>
              <a:rPr lang="en-US" sz="2000" b="1"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lsb_release</a:t>
            </a:r>
            <a:r>
              <a:rPr lang="en-US"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 </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Ubuntu 8.04</a:t>
            </a:r>
            <a:r>
              <a:rPr lang="en-US"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endParaRPr lang="en-GB" sz="2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10000"/>
              </a:lnSpc>
              <a:spcBef>
                <a:spcPts val="0"/>
              </a:spcBef>
              <a:spcAft>
                <a:spcPts val="0"/>
              </a:spcAft>
              <a:buNone/>
            </a:pPr>
            <a:r>
              <a:rPr lang="en-US"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Webserver IP config: </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10.200.0.12</a:t>
            </a:r>
            <a:r>
              <a:rPr lang="en-US"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endParaRPr lang="en-GB" sz="2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10000"/>
              </a:lnSpc>
            </a:pPr>
            <a:endParaRPr lang="en-GB" sz="2000" dirty="0"/>
          </a:p>
        </p:txBody>
      </p:sp>
      <p:pic>
        <p:nvPicPr>
          <p:cNvPr id="7" name="Picture 6">
            <a:extLst>
              <a:ext uri="{FF2B5EF4-FFF2-40B4-BE49-F238E27FC236}">
                <a16:creationId xmlns:a16="http://schemas.microsoft.com/office/drawing/2014/main" id="{65DC4B00-FD81-4333-A96F-DF6390E98482}"/>
              </a:ext>
            </a:extLst>
          </p:cNvPr>
          <p:cNvPicPr>
            <a:picLocks noChangeAspect="1"/>
          </p:cNvPicPr>
          <p:nvPr/>
        </p:nvPicPr>
        <p:blipFill rotWithShape="1">
          <a:blip r:embed="rId3"/>
          <a:srcRect r="-3" b="5206"/>
          <a:stretch/>
        </p:blipFill>
        <p:spPr>
          <a:xfrm>
            <a:off x="5896947" y="4055365"/>
            <a:ext cx="2929812" cy="2494501"/>
          </a:xfrm>
          <a:custGeom>
            <a:avLst/>
            <a:gdLst/>
            <a:ahLst/>
            <a:cxnLst/>
            <a:rect l="l" t="t" r="r" b="b"/>
            <a:pathLst>
              <a:path w="2245675" h="3047892">
                <a:moveTo>
                  <a:pt x="148128" y="0"/>
                </a:moveTo>
                <a:lnTo>
                  <a:pt x="2245675" y="0"/>
                </a:lnTo>
                <a:lnTo>
                  <a:pt x="2245675" y="3047892"/>
                </a:lnTo>
                <a:lnTo>
                  <a:pt x="0" y="3047892"/>
                </a:lnTo>
                <a:lnTo>
                  <a:pt x="0" y="148128"/>
                </a:lnTo>
                <a:cubicBezTo>
                  <a:pt x="0" y="66319"/>
                  <a:pt x="66319" y="0"/>
                  <a:pt x="148128" y="0"/>
                </a:cubicBezTo>
                <a:close/>
              </a:path>
            </a:pathLst>
          </a:cu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pic>
        <p:nvPicPr>
          <p:cNvPr id="5" name="Picture 4">
            <a:extLst>
              <a:ext uri="{FF2B5EF4-FFF2-40B4-BE49-F238E27FC236}">
                <a16:creationId xmlns:a16="http://schemas.microsoft.com/office/drawing/2014/main" id="{EFD72A58-0AEB-4A84-A0ED-E5E4DA82D6B5}"/>
              </a:ext>
            </a:extLst>
          </p:cNvPr>
          <p:cNvPicPr>
            <a:picLocks noChangeAspect="1"/>
          </p:cNvPicPr>
          <p:nvPr/>
        </p:nvPicPr>
        <p:blipFill rotWithShape="1">
          <a:blip r:embed="rId4"/>
          <a:srcRect r="-3" b="1014"/>
          <a:stretch/>
        </p:blipFill>
        <p:spPr>
          <a:xfrm>
            <a:off x="7009767" y="1807230"/>
            <a:ext cx="3633983" cy="1996150"/>
          </a:xfrm>
          <a:prstGeom prst="rect">
            <a:avLst/>
          </a:prstGeom>
          <a:ln w="19050" cap="sq">
            <a:solidFill>
              <a:schemeClr val="tx2">
                <a:lumMod val="60000"/>
                <a:lumOff val="40000"/>
                <a:alpha val="60000"/>
              </a:schemeClr>
            </a:solidFill>
            <a:miter lim="800000"/>
          </a:ln>
          <a:effectLst>
            <a:outerShdw blurRad="88900" dist="38100" dir="5400000" algn="tl" rotWithShape="0">
              <a:prstClr val="black">
                <a:alpha val="40000"/>
              </a:prstClr>
            </a:outerShdw>
          </a:effectLst>
        </p:spPr>
      </p:pic>
      <p:pic>
        <p:nvPicPr>
          <p:cNvPr id="9" name="Picture 8">
            <a:extLst>
              <a:ext uri="{FF2B5EF4-FFF2-40B4-BE49-F238E27FC236}">
                <a16:creationId xmlns:a16="http://schemas.microsoft.com/office/drawing/2014/main" id="{2010BD6D-D6EA-4EC1-AD5B-CCF5B4186FD1}"/>
              </a:ext>
            </a:extLst>
          </p:cNvPr>
          <p:cNvPicPr>
            <a:picLocks noChangeAspect="1"/>
          </p:cNvPicPr>
          <p:nvPr/>
        </p:nvPicPr>
        <p:blipFill rotWithShape="1">
          <a:blip r:embed="rId5"/>
          <a:srcRect l="18073" r="31458" b="3"/>
          <a:stretch/>
        </p:blipFill>
        <p:spPr>
          <a:xfrm>
            <a:off x="8929395" y="4055364"/>
            <a:ext cx="3060441" cy="2494502"/>
          </a:xfrm>
          <a:custGeom>
            <a:avLst/>
            <a:gdLst/>
            <a:ahLst/>
            <a:cxnLst/>
            <a:rect l="l" t="t" r="r" b="b"/>
            <a:pathLst>
              <a:path w="2245674" h="3047892">
                <a:moveTo>
                  <a:pt x="0" y="0"/>
                </a:moveTo>
                <a:lnTo>
                  <a:pt x="2245674" y="0"/>
                </a:lnTo>
                <a:lnTo>
                  <a:pt x="2245674" y="2899764"/>
                </a:lnTo>
                <a:cubicBezTo>
                  <a:pt x="2245674" y="2981573"/>
                  <a:pt x="2179355" y="3047892"/>
                  <a:pt x="2097546" y="3047892"/>
                </a:cubicBezTo>
                <a:lnTo>
                  <a:pt x="0" y="3047892"/>
                </a:lnTo>
                <a:close/>
              </a:path>
            </a:pathLst>
          </a:cu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Tree>
    <p:extLst>
      <p:ext uri="{BB962C8B-B14F-4D97-AF65-F5344CB8AC3E}">
        <p14:creationId xmlns:p14="http://schemas.microsoft.com/office/powerpoint/2010/main" val="5509853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70" name="Group 9">
            <a:extLst>
              <a:ext uri="{FF2B5EF4-FFF2-40B4-BE49-F238E27FC236}">
                <a16:creationId xmlns:a16="http://schemas.microsoft.com/office/drawing/2014/main" id="{74872A0B-8668-4500-9509-EAA581B26C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71" name="Rectangle 10">
              <a:extLst>
                <a:ext uri="{FF2B5EF4-FFF2-40B4-BE49-F238E27FC236}">
                  <a16:creationId xmlns:a16="http://schemas.microsoft.com/office/drawing/2014/main" id="{8B504305-5526-408E-85F7-F0BA7E527C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2">
              <a:extLst>
                <a:ext uri="{FF2B5EF4-FFF2-40B4-BE49-F238E27FC236}">
                  <a16:creationId xmlns:a16="http://schemas.microsoft.com/office/drawing/2014/main" id="{5827CE64-2533-45A6-9A39-7D5052E5CEE0}"/>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sp>
        <p:nvSpPr>
          <p:cNvPr id="2" name="Title 1">
            <a:extLst>
              <a:ext uri="{FF2B5EF4-FFF2-40B4-BE49-F238E27FC236}">
                <a16:creationId xmlns:a16="http://schemas.microsoft.com/office/drawing/2014/main" id="{1ECCD9AA-2E87-4A62-8094-81A97DB59EFB}"/>
              </a:ext>
            </a:extLst>
          </p:cNvPr>
          <p:cNvSpPr>
            <a:spLocks noGrp="1"/>
          </p:cNvSpPr>
          <p:nvPr>
            <p:ph type="title"/>
          </p:nvPr>
        </p:nvSpPr>
        <p:spPr>
          <a:xfrm>
            <a:off x="3406091" y="-282879"/>
            <a:ext cx="5871561" cy="1478570"/>
          </a:xfrm>
        </p:spPr>
        <p:txBody>
          <a:bodyPr wrap="square">
            <a:normAutofit/>
          </a:bodyPr>
          <a:lstStyle/>
          <a:p>
            <a:pPr algn="ctr"/>
            <a:r>
              <a:rPr lang="en-US" dirty="0">
                <a:solidFill>
                  <a:schemeClr val="bg1"/>
                </a:solidFill>
              </a:rPr>
              <a:t>Preforming port scans</a:t>
            </a:r>
            <a:endParaRPr lang="en-GB" dirty="0">
              <a:solidFill>
                <a:schemeClr val="bg1"/>
              </a:solidFill>
            </a:endParaRPr>
          </a:p>
        </p:txBody>
      </p:sp>
      <p:pic>
        <p:nvPicPr>
          <p:cNvPr id="5" name="Picture 4">
            <a:extLst>
              <a:ext uri="{FF2B5EF4-FFF2-40B4-BE49-F238E27FC236}">
                <a16:creationId xmlns:a16="http://schemas.microsoft.com/office/drawing/2014/main" id="{B0B192B6-072C-42D4-8DFF-865CBBE4B5ED}"/>
              </a:ext>
            </a:extLst>
          </p:cNvPr>
          <p:cNvPicPr>
            <a:picLocks noChangeAspect="1"/>
          </p:cNvPicPr>
          <p:nvPr/>
        </p:nvPicPr>
        <p:blipFill rotWithShape="1">
          <a:blip r:embed="rId4"/>
          <a:srcRect r="19261" b="2"/>
          <a:stretch/>
        </p:blipFill>
        <p:spPr>
          <a:xfrm>
            <a:off x="2290762" y="807850"/>
            <a:ext cx="7980659" cy="5812026"/>
          </a:xfrm>
          <a:prstGeom prst="rect">
            <a:avLst/>
          </a:prstGeom>
        </p:spPr>
      </p:pic>
      <p:grpSp>
        <p:nvGrpSpPr>
          <p:cNvPr id="72" name="Group 13">
            <a:extLst>
              <a:ext uri="{FF2B5EF4-FFF2-40B4-BE49-F238E27FC236}">
                <a16:creationId xmlns:a16="http://schemas.microsoft.com/office/drawing/2014/main" id="{240590EE-5428-41AA-95B2-96FCC1CE67A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15" name="Rectangle 14">
              <a:extLst>
                <a:ext uri="{FF2B5EF4-FFF2-40B4-BE49-F238E27FC236}">
                  <a16:creationId xmlns:a16="http://schemas.microsoft.com/office/drawing/2014/main" id="{494DCC55-99C6-45CF-B357-E3848C809346}"/>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6" name="Freeform 6">
              <a:extLst>
                <a:ext uri="{FF2B5EF4-FFF2-40B4-BE49-F238E27FC236}">
                  <a16:creationId xmlns:a16="http://schemas.microsoft.com/office/drawing/2014/main" id="{63D64E32-FF0C-4665-B9D8-D1ECAAE5BA4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7" name="Freeform 7">
              <a:extLst>
                <a:ext uri="{FF2B5EF4-FFF2-40B4-BE49-F238E27FC236}">
                  <a16:creationId xmlns:a16="http://schemas.microsoft.com/office/drawing/2014/main" id="{3675001D-3840-4589-8190-505A7F52F0A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 name="Rectangle 17">
              <a:extLst>
                <a:ext uri="{FF2B5EF4-FFF2-40B4-BE49-F238E27FC236}">
                  <a16:creationId xmlns:a16="http://schemas.microsoft.com/office/drawing/2014/main" id="{19E34E87-395F-4023-A80E-D1CBAAEBD9B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9" name="Freeform 9">
              <a:extLst>
                <a:ext uri="{FF2B5EF4-FFF2-40B4-BE49-F238E27FC236}">
                  <a16:creationId xmlns:a16="http://schemas.microsoft.com/office/drawing/2014/main" id="{6FB1B38F-1B92-41C3-AA1D-6D6440FB0D7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 name="Freeform 10">
              <a:extLst>
                <a:ext uri="{FF2B5EF4-FFF2-40B4-BE49-F238E27FC236}">
                  <a16:creationId xmlns:a16="http://schemas.microsoft.com/office/drawing/2014/main" id="{02FBE453-FBD2-4348-8DDA-4A023444EC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 name="Freeform 11">
              <a:extLst>
                <a:ext uri="{FF2B5EF4-FFF2-40B4-BE49-F238E27FC236}">
                  <a16:creationId xmlns:a16="http://schemas.microsoft.com/office/drawing/2014/main" id="{60D719E8-BF78-4F42-B9D1-7F5E02A369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 name="Freeform 12">
              <a:extLst>
                <a:ext uri="{FF2B5EF4-FFF2-40B4-BE49-F238E27FC236}">
                  <a16:creationId xmlns:a16="http://schemas.microsoft.com/office/drawing/2014/main" id="{5EC70737-9C19-4CF5-84DA-B22A960D53D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3" name="Freeform 13">
              <a:extLst>
                <a:ext uri="{FF2B5EF4-FFF2-40B4-BE49-F238E27FC236}">
                  <a16:creationId xmlns:a16="http://schemas.microsoft.com/office/drawing/2014/main" id="{88FD042E-E56E-4360-9620-F811AB9A33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4" name="Freeform 14">
              <a:extLst>
                <a:ext uri="{FF2B5EF4-FFF2-40B4-BE49-F238E27FC236}">
                  <a16:creationId xmlns:a16="http://schemas.microsoft.com/office/drawing/2014/main" id="{18F15D2B-0812-46F6-B0F4-6A6714B543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5" name="Freeform 15">
              <a:extLst>
                <a:ext uri="{FF2B5EF4-FFF2-40B4-BE49-F238E27FC236}">
                  <a16:creationId xmlns:a16="http://schemas.microsoft.com/office/drawing/2014/main" id="{0C2F2A50-98DD-4F92-BDFE-B72E2357667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6" name="Freeform 16">
              <a:extLst>
                <a:ext uri="{FF2B5EF4-FFF2-40B4-BE49-F238E27FC236}">
                  <a16:creationId xmlns:a16="http://schemas.microsoft.com/office/drawing/2014/main" id="{473541D9-6DAE-4718-97D4-8952F4E7CC8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7" name="Freeform 17">
              <a:extLst>
                <a:ext uri="{FF2B5EF4-FFF2-40B4-BE49-F238E27FC236}">
                  <a16:creationId xmlns:a16="http://schemas.microsoft.com/office/drawing/2014/main" id="{3A56C5E9-011C-44D2-AF94-3BF5420433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8" name="Freeform 18">
              <a:extLst>
                <a:ext uri="{FF2B5EF4-FFF2-40B4-BE49-F238E27FC236}">
                  <a16:creationId xmlns:a16="http://schemas.microsoft.com/office/drawing/2014/main" id="{CD279E0E-1CD5-4F41-96A5-3A09707E810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9" name="Freeform 19">
              <a:extLst>
                <a:ext uri="{FF2B5EF4-FFF2-40B4-BE49-F238E27FC236}">
                  <a16:creationId xmlns:a16="http://schemas.microsoft.com/office/drawing/2014/main" id="{F5A6F094-9E54-4985-8738-D2067A4F07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0" name="Freeform 20">
              <a:extLst>
                <a:ext uri="{FF2B5EF4-FFF2-40B4-BE49-F238E27FC236}">
                  <a16:creationId xmlns:a16="http://schemas.microsoft.com/office/drawing/2014/main" id="{99D51F59-FA93-490E-B9CF-97BB63747C9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1" name="Freeform 21">
              <a:extLst>
                <a:ext uri="{FF2B5EF4-FFF2-40B4-BE49-F238E27FC236}">
                  <a16:creationId xmlns:a16="http://schemas.microsoft.com/office/drawing/2014/main" id="{3CD83DC6-F4A0-4A4D-AAC3-83983F960DC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2" name="Freeform 22">
              <a:extLst>
                <a:ext uri="{FF2B5EF4-FFF2-40B4-BE49-F238E27FC236}">
                  <a16:creationId xmlns:a16="http://schemas.microsoft.com/office/drawing/2014/main" id="{6E9B4028-C74F-4631-8312-68B30E6E62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3" name="Freeform 23">
              <a:extLst>
                <a:ext uri="{FF2B5EF4-FFF2-40B4-BE49-F238E27FC236}">
                  <a16:creationId xmlns:a16="http://schemas.microsoft.com/office/drawing/2014/main" id="{1E3337C9-1DDE-4E2E-8519-7D2C23C95FE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4" name="Freeform 24">
              <a:extLst>
                <a:ext uri="{FF2B5EF4-FFF2-40B4-BE49-F238E27FC236}">
                  <a16:creationId xmlns:a16="http://schemas.microsoft.com/office/drawing/2014/main" id="{754A526E-6EC0-458A-9C4C-008F6749CDD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5" name="Freeform 25">
              <a:extLst>
                <a:ext uri="{FF2B5EF4-FFF2-40B4-BE49-F238E27FC236}">
                  <a16:creationId xmlns:a16="http://schemas.microsoft.com/office/drawing/2014/main" id="{6A3DA723-7448-48CF-8BD2-FED2D4FED5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6" name="Freeform 26">
              <a:extLst>
                <a:ext uri="{FF2B5EF4-FFF2-40B4-BE49-F238E27FC236}">
                  <a16:creationId xmlns:a16="http://schemas.microsoft.com/office/drawing/2014/main" id="{9B506EC1-D8A8-4532-B78B-A236567EE05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7" name="Freeform 27">
              <a:extLst>
                <a:ext uri="{FF2B5EF4-FFF2-40B4-BE49-F238E27FC236}">
                  <a16:creationId xmlns:a16="http://schemas.microsoft.com/office/drawing/2014/main" id="{AA9DFB36-74F4-4977-ABC5-3257EDA331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8" name="Freeform 28">
              <a:extLst>
                <a:ext uri="{FF2B5EF4-FFF2-40B4-BE49-F238E27FC236}">
                  <a16:creationId xmlns:a16="http://schemas.microsoft.com/office/drawing/2014/main" id="{966A7FBA-BB79-4AF0-90C2-5F2BC9F2D1D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9" name="Freeform 29">
              <a:extLst>
                <a:ext uri="{FF2B5EF4-FFF2-40B4-BE49-F238E27FC236}">
                  <a16:creationId xmlns:a16="http://schemas.microsoft.com/office/drawing/2014/main" id="{23BB8A47-FF1B-44E5-8D93-7ADF37F1D7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0" name="Freeform 30">
              <a:extLst>
                <a:ext uri="{FF2B5EF4-FFF2-40B4-BE49-F238E27FC236}">
                  <a16:creationId xmlns:a16="http://schemas.microsoft.com/office/drawing/2014/main" id="{E463E1B7-7BED-4425-95B7-F6F75F87335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1" name="Freeform 31">
              <a:extLst>
                <a:ext uri="{FF2B5EF4-FFF2-40B4-BE49-F238E27FC236}">
                  <a16:creationId xmlns:a16="http://schemas.microsoft.com/office/drawing/2014/main" id="{749D0675-4397-4610-9807-2F7C1CC942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2" name="Freeform 32">
              <a:extLst>
                <a:ext uri="{FF2B5EF4-FFF2-40B4-BE49-F238E27FC236}">
                  <a16:creationId xmlns:a16="http://schemas.microsoft.com/office/drawing/2014/main" id="{DE7617CF-8919-43C3-9557-08D67C7DAF2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3" name="Rectangle 42">
              <a:extLst>
                <a:ext uri="{FF2B5EF4-FFF2-40B4-BE49-F238E27FC236}">
                  <a16:creationId xmlns:a16="http://schemas.microsoft.com/office/drawing/2014/main" id="{3DB68720-7E37-4930-9900-8632140D62BB}"/>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44" name="Freeform 34">
              <a:extLst>
                <a:ext uri="{FF2B5EF4-FFF2-40B4-BE49-F238E27FC236}">
                  <a16:creationId xmlns:a16="http://schemas.microsoft.com/office/drawing/2014/main" id="{202F13DF-5B76-468E-A95E-80780788BD0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5" name="Freeform 35">
              <a:extLst>
                <a:ext uri="{FF2B5EF4-FFF2-40B4-BE49-F238E27FC236}">
                  <a16:creationId xmlns:a16="http://schemas.microsoft.com/office/drawing/2014/main" id="{219143C2-6062-4C2C-9563-6534108E35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6" name="Freeform 36">
              <a:extLst>
                <a:ext uri="{FF2B5EF4-FFF2-40B4-BE49-F238E27FC236}">
                  <a16:creationId xmlns:a16="http://schemas.microsoft.com/office/drawing/2014/main" id="{38413A0C-26DB-479B-B747-1D81361007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7" name="Freeform 37">
              <a:extLst>
                <a:ext uri="{FF2B5EF4-FFF2-40B4-BE49-F238E27FC236}">
                  <a16:creationId xmlns:a16="http://schemas.microsoft.com/office/drawing/2014/main" id="{CB526B5F-4FAA-4B4C-8AF8-B98EC74A3D2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8" name="Freeform 38">
              <a:extLst>
                <a:ext uri="{FF2B5EF4-FFF2-40B4-BE49-F238E27FC236}">
                  <a16:creationId xmlns:a16="http://schemas.microsoft.com/office/drawing/2014/main" id="{54FFF88E-6D69-4AE9-8378-D164191557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9" name="Freeform 39">
              <a:extLst>
                <a:ext uri="{FF2B5EF4-FFF2-40B4-BE49-F238E27FC236}">
                  <a16:creationId xmlns:a16="http://schemas.microsoft.com/office/drawing/2014/main" id="{8008115A-CE00-4E36-BAF1-B511F21E83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0" name="Freeform 40">
              <a:extLst>
                <a:ext uri="{FF2B5EF4-FFF2-40B4-BE49-F238E27FC236}">
                  <a16:creationId xmlns:a16="http://schemas.microsoft.com/office/drawing/2014/main" id="{2935DB29-6F85-47D8-863C-11386389DBF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1" name="Freeform 41">
              <a:extLst>
                <a:ext uri="{FF2B5EF4-FFF2-40B4-BE49-F238E27FC236}">
                  <a16:creationId xmlns:a16="http://schemas.microsoft.com/office/drawing/2014/main" id="{4FB8E51B-1AC1-4671-B181-473C29BECD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2" name="Freeform 42">
              <a:extLst>
                <a:ext uri="{FF2B5EF4-FFF2-40B4-BE49-F238E27FC236}">
                  <a16:creationId xmlns:a16="http://schemas.microsoft.com/office/drawing/2014/main" id="{91E6AE4F-959F-4ED7-A199-8C0307E40EA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3" name="Freeform 43">
              <a:extLst>
                <a:ext uri="{FF2B5EF4-FFF2-40B4-BE49-F238E27FC236}">
                  <a16:creationId xmlns:a16="http://schemas.microsoft.com/office/drawing/2014/main" id="{A0445E55-0009-44A5-AA6A-350D9D48A2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4" name="Freeform 44">
              <a:extLst>
                <a:ext uri="{FF2B5EF4-FFF2-40B4-BE49-F238E27FC236}">
                  <a16:creationId xmlns:a16="http://schemas.microsoft.com/office/drawing/2014/main" id="{B5291C75-4ECA-4829-B824-5725C329057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5" name="Rectangle 54">
              <a:extLst>
                <a:ext uri="{FF2B5EF4-FFF2-40B4-BE49-F238E27FC236}">
                  <a16:creationId xmlns:a16="http://schemas.microsoft.com/office/drawing/2014/main" id="{6793376D-3E7C-4F04-8BC8-EC4820622BE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56" name="Freeform 46">
              <a:extLst>
                <a:ext uri="{FF2B5EF4-FFF2-40B4-BE49-F238E27FC236}">
                  <a16:creationId xmlns:a16="http://schemas.microsoft.com/office/drawing/2014/main" id="{3596510A-5528-445D-AFEA-6E3F89BA84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7" name="Freeform 47">
              <a:extLst>
                <a:ext uri="{FF2B5EF4-FFF2-40B4-BE49-F238E27FC236}">
                  <a16:creationId xmlns:a16="http://schemas.microsoft.com/office/drawing/2014/main" id="{E1B69479-D8C9-4E2E-A931-4D49C4FD76D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8" name="Freeform 48">
              <a:extLst>
                <a:ext uri="{FF2B5EF4-FFF2-40B4-BE49-F238E27FC236}">
                  <a16:creationId xmlns:a16="http://schemas.microsoft.com/office/drawing/2014/main" id="{0A759A2E-A8B1-44C8-B3F9-A16714C895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9" name="Freeform 49">
              <a:extLst>
                <a:ext uri="{FF2B5EF4-FFF2-40B4-BE49-F238E27FC236}">
                  <a16:creationId xmlns:a16="http://schemas.microsoft.com/office/drawing/2014/main" id="{6C2B3B3C-1DC9-4352-BB73-801976C8F51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0" name="Freeform 50">
              <a:extLst>
                <a:ext uri="{FF2B5EF4-FFF2-40B4-BE49-F238E27FC236}">
                  <a16:creationId xmlns:a16="http://schemas.microsoft.com/office/drawing/2014/main" id="{EE22E3A8-5789-4189-9AC7-98D6826B03D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1" name="Freeform 51">
              <a:extLst>
                <a:ext uri="{FF2B5EF4-FFF2-40B4-BE49-F238E27FC236}">
                  <a16:creationId xmlns:a16="http://schemas.microsoft.com/office/drawing/2014/main" id="{9AC0FC74-D003-4D0D-9CAF-F6A03739E2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2" name="Freeform 52">
              <a:extLst>
                <a:ext uri="{FF2B5EF4-FFF2-40B4-BE49-F238E27FC236}">
                  <a16:creationId xmlns:a16="http://schemas.microsoft.com/office/drawing/2014/main" id="{126C2057-02E1-4348-ABEB-EAC063A17E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3" name="Freeform 53">
              <a:extLst>
                <a:ext uri="{FF2B5EF4-FFF2-40B4-BE49-F238E27FC236}">
                  <a16:creationId xmlns:a16="http://schemas.microsoft.com/office/drawing/2014/main" id="{5150586D-D743-4392-844F-F2AFCCE649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4" name="Freeform 54">
              <a:extLst>
                <a:ext uri="{FF2B5EF4-FFF2-40B4-BE49-F238E27FC236}">
                  <a16:creationId xmlns:a16="http://schemas.microsoft.com/office/drawing/2014/main" id="{9E5B157A-534E-4879-8013-D02864E76F5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5" name="Freeform 55">
              <a:extLst>
                <a:ext uri="{FF2B5EF4-FFF2-40B4-BE49-F238E27FC236}">
                  <a16:creationId xmlns:a16="http://schemas.microsoft.com/office/drawing/2014/main" id="{CEE2DD73-7E8C-4F26-8E93-8C32D11B26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6" name="Freeform 56">
              <a:extLst>
                <a:ext uri="{FF2B5EF4-FFF2-40B4-BE49-F238E27FC236}">
                  <a16:creationId xmlns:a16="http://schemas.microsoft.com/office/drawing/2014/main" id="{908CAC5F-DD8E-4A58-BD4C-6D8D29FA492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7" name="Freeform 57">
              <a:extLst>
                <a:ext uri="{FF2B5EF4-FFF2-40B4-BE49-F238E27FC236}">
                  <a16:creationId xmlns:a16="http://schemas.microsoft.com/office/drawing/2014/main" id="{20F130CF-281E-408C-9884-5F8B22CA1D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8" name="Freeform 58">
              <a:extLst>
                <a:ext uri="{FF2B5EF4-FFF2-40B4-BE49-F238E27FC236}">
                  <a16:creationId xmlns:a16="http://schemas.microsoft.com/office/drawing/2014/main" id="{3BC78068-9115-4D5D-9B2B-6F9BD9C296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grpSp>
      <p:sp>
        <p:nvSpPr>
          <p:cNvPr id="3" name="Content Placeholder 2">
            <a:extLst>
              <a:ext uri="{FF2B5EF4-FFF2-40B4-BE49-F238E27FC236}">
                <a16:creationId xmlns:a16="http://schemas.microsoft.com/office/drawing/2014/main" id="{FD44460C-A80F-48CD-BFDC-519DCFC16D8E}"/>
              </a:ext>
            </a:extLst>
          </p:cNvPr>
          <p:cNvSpPr>
            <a:spLocks noGrp="1"/>
          </p:cNvSpPr>
          <p:nvPr>
            <p:ph idx="1"/>
          </p:nvPr>
        </p:nvSpPr>
        <p:spPr>
          <a:xfrm>
            <a:off x="5926139" y="3297236"/>
            <a:ext cx="4598986" cy="3541714"/>
          </a:xfrm>
        </p:spPr>
        <p:txBody>
          <a:bodyPr>
            <a:normAutofit/>
          </a:bodyPr>
          <a:lstStyle/>
          <a:p>
            <a:pPr marL="0" indent="0" algn="just">
              <a:buNone/>
            </a:pPr>
            <a:r>
              <a:rPr lang="en-US" sz="2800" dirty="0"/>
              <a:t>As you can see, we preformed port scans in the Kali Linux-trusted Machine for both the DNS and Webserver for any open ports. </a:t>
            </a:r>
            <a:endParaRPr lang="en-GB" sz="2800" dirty="0"/>
          </a:p>
        </p:txBody>
      </p:sp>
    </p:spTree>
    <p:extLst>
      <p:ext uri="{BB962C8B-B14F-4D97-AF65-F5344CB8AC3E}">
        <p14:creationId xmlns:p14="http://schemas.microsoft.com/office/powerpoint/2010/main" val="2363141210"/>
      </p:ext>
    </p:extLst>
  </p:cSld>
  <p:clrMapOvr>
    <a:masterClrMapping/>
  </p:clrMapOvr>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BrushVTI">
  <a:themeElements>
    <a:clrScheme name="AnalogousFromDarkSeedLeftStep">
      <a:dk1>
        <a:srgbClr val="000000"/>
      </a:dk1>
      <a:lt1>
        <a:srgbClr val="FFFFFF"/>
      </a:lt1>
      <a:dk2>
        <a:srgbClr val="1C2B32"/>
      </a:dk2>
      <a:lt2>
        <a:srgbClr val="E2E8E2"/>
      </a:lt2>
      <a:accent1>
        <a:srgbClr val="D838D6"/>
      </a:accent1>
      <a:accent2>
        <a:srgbClr val="8526C6"/>
      </a:accent2>
      <a:accent3>
        <a:srgbClr val="5538D8"/>
      </a:accent3>
      <a:accent4>
        <a:srgbClr val="264CC6"/>
      </a:accent4>
      <a:accent5>
        <a:srgbClr val="38A1D8"/>
      </a:accent5>
      <a:accent6>
        <a:srgbClr val="23B6AC"/>
      </a:accent6>
      <a:hlink>
        <a:srgbClr val="3F7DBF"/>
      </a:hlink>
      <a:folHlink>
        <a:srgbClr val="7F7F7F"/>
      </a:folHlink>
    </a:clrScheme>
    <a:fontScheme name="Custom 3">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rushVTI" id="{7102FA3A-9D7B-4497-8C4B-FB535AAFDE06}" vid="{C6D41F62-6FAB-440A-BEC7-CB7BF190811F}"/>
    </a:ext>
  </a:extLst>
</a:theme>
</file>

<file path=ppt/theme/theme2.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docProps/app.xml><?xml version="1.0" encoding="utf-8"?>
<Properties xmlns="http://schemas.openxmlformats.org/officeDocument/2006/extended-properties" xmlns:vt="http://schemas.openxmlformats.org/officeDocument/2006/docPropsVTypes">
  <TotalTime>4118</TotalTime>
  <Words>839</Words>
  <Application>Microsoft Office PowerPoint</Application>
  <PresentationFormat>Widescreen</PresentationFormat>
  <Paragraphs>45</Paragraphs>
  <Slides>11</Slides>
  <Notes>0</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11</vt:i4>
      </vt:variant>
    </vt:vector>
  </HeadingPairs>
  <TitlesOfParts>
    <vt:vector size="19" baseType="lpstr">
      <vt:lpstr>Aharoni</vt:lpstr>
      <vt:lpstr>Arial</vt:lpstr>
      <vt:lpstr>Calibri</vt:lpstr>
      <vt:lpstr>Century Gothic</vt:lpstr>
      <vt:lpstr>Times New Roman</vt:lpstr>
      <vt:lpstr>Tw Cen MT</vt:lpstr>
      <vt:lpstr>BrushVTI</vt:lpstr>
      <vt:lpstr>Circuit</vt:lpstr>
      <vt:lpstr>PROJECT A</vt:lpstr>
      <vt:lpstr>Executive summary </vt:lpstr>
      <vt:lpstr>Network diagram</vt:lpstr>
      <vt:lpstr>Connecting safely to the Seclab.com domain </vt:lpstr>
      <vt:lpstr>Safely transfer files (FTP)</vt:lpstr>
      <vt:lpstr>CEO PC OS &amp; IP Configurations</vt:lpstr>
      <vt:lpstr>Adding a user</vt:lpstr>
      <vt:lpstr>OS Version and Ip configurations  for  dns and web server</vt:lpstr>
      <vt:lpstr>Preforming port scans</vt:lpstr>
      <vt:lpstr>Verifying we are in a secure network</vt:lpstr>
      <vt:lpstr>Confirming data sent thru Wireshark tool</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A</dc:title>
  <dc:creator>Mama G</dc:creator>
  <cp:lastModifiedBy>Mama G</cp:lastModifiedBy>
  <cp:revision>1</cp:revision>
  <dcterms:created xsi:type="dcterms:W3CDTF">2021-09-25T14:26:07Z</dcterms:created>
  <dcterms:modified xsi:type="dcterms:W3CDTF">2022-01-04T19:59:47Z</dcterms:modified>
</cp:coreProperties>
</file>